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4660"/>
  </p:normalViewPr>
  <p:slideViewPr>
    <p:cSldViewPr snapToGrid="0">
      <p:cViewPr>
        <p:scale>
          <a:sx n="166" d="100"/>
          <a:sy n="166" d="100"/>
        </p:scale>
        <p:origin x="-336" y="-3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9B50-F396-49D2-8E48-3C497A8B241E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80C4-56B3-4020-8EDF-ADDA7EB06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843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9B50-F396-49D2-8E48-3C497A8B241E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80C4-56B3-4020-8EDF-ADDA7EB06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16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9B50-F396-49D2-8E48-3C497A8B241E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80C4-56B3-4020-8EDF-ADDA7EB06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23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9B50-F396-49D2-8E48-3C497A8B241E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80C4-56B3-4020-8EDF-ADDA7EB06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826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9B50-F396-49D2-8E48-3C497A8B241E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80C4-56B3-4020-8EDF-ADDA7EB06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71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9B50-F396-49D2-8E48-3C497A8B241E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80C4-56B3-4020-8EDF-ADDA7EB06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92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9B50-F396-49D2-8E48-3C497A8B241E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80C4-56B3-4020-8EDF-ADDA7EB06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03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9B50-F396-49D2-8E48-3C497A8B241E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80C4-56B3-4020-8EDF-ADDA7EB06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22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9B50-F396-49D2-8E48-3C497A8B241E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80C4-56B3-4020-8EDF-ADDA7EB06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1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9B50-F396-49D2-8E48-3C497A8B241E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80C4-56B3-4020-8EDF-ADDA7EB06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236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9B50-F396-49D2-8E48-3C497A8B241E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80C4-56B3-4020-8EDF-ADDA7EB06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31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89B50-F396-49D2-8E48-3C497A8B241E}" type="datetimeFigureOut">
              <a:rPr lang="en-GB" smtClean="0"/>
              <a:t>17/02/2022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D80C4-56B3-4020-8EDF-ADDA7EB068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68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07165" y="3269442"/>
            <a:ext cx="1259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cry2</a:t>
            </a:r>
            <a:r>
              <a:rPr lang="en-GB" dirty="0" smtClean="0"/>
              <a:t> assay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076257" y="3258364"/>
            <a:ext cx="1302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err="1" smtClean="0"/>
              <a:t>phyB</a:t>
            </a:r>
            <a:r>
              <a:rPr lang="en-GB" dirty="0" smtClean="0"/>
              <a:t> assay</a:t>
            </a:r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202611" y="3597275"/>
            <a:ext cx="152975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76133" y="3597275"/>
            <a:ext cx="157908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53917" y="3594027"/>
            <a:ext cx="309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817887" y="3594027"/>
            <a:ext cx="309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271346" y="3594027"/>
            <a:ext cx="575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WT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917228" y="3594027"/>
            <a:ext cx="309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4511440" y="3594027"/>
            <a:ext cx="309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935389" y="3594027"/>
            <a:ext cx="567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WT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820368" y="3286939"/>
            <a:ext cx="918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Mol. W. (</a:t>
            </a:r>
            <a:r>
              <a:rPr lang="en-GB" dirty="0" err="1" smtClean="0"/>
              <a:t>bp</a:t>
            </a:r>
            <a:r>
              <a:rPr lang="en-GB" dirty="0"/>
              <a:t>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7406" y="5130502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200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807406" y="4648537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300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807406" y="5909136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1</a:t>
            </a:r>
            <a:r>
              <a:rPr lang="en-GB" dirty="0" smtClean="0"/>
              <a:t>00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820368" y="4218331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4</a:t>
            </a:r>
            <a:r>
              <a:rPr lang="en-GB" dirty="0" smtClean="0"/>
              <a:t>00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512" r="7493"/>
          <a:stretch/>
        </p:blipFill>
        <p:spPr>
          <a:xfrm>
            <a:off x="1343130" y="3952281"/>
            <a:ext cx="4298545" cy="236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7189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736a92b0-8a49-4fa1-84a4-f6ea12f8ce1b"/>
  <p:tag name="TPVERSION" val="8"/>
  <p:tag name="TPFULLVERSION" val="8.5.2.3"/>
  <p:tag name="PPTVERSION" val="15"/>
  <p:tag name="TPOS" val="2"/>
  <p:tag name="TPLASTSAVEVERSION" val="6.3 PC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21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RHUL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Lopez, E</dc:creator>
  <cp:lastModifiedBy>Lopez, E</cp:lastModifiedBy>
  <cp:revision>9</cp:revision>
  <dcterms:created xsi:type="dcterms:W3CDTF">2016-02-20T15:43:21Z</dcterms:created>
  <dcterms:modified xsi:type="dcterms:W3CDTF">2022-02-17T09:34:55Z</dcterms:modified>
</cp:coreProperties>
</file>