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707"/>
  </p:normalViewPr>
  <p:slideViewPr>
    <p:cSldViewPr snapToGrid="0">
      <p:cViewPr varScale="1">
        <p:scale>
          <a:sx n="115" d="100"/>
          <a:sy n="115" d="100"/>
        </p:scale>
        <p:origin x="54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1C61B-9CA6-0D45-A47D-CF3770503B01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0AA538-44D8-D44B-B371-8A262276839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74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85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6899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3950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83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512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8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238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73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904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8829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10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105FA-2E7F-154E-AF1C-72AE26EB882A}" type="datetimeFigureOut">
              <a:rPr lang="fr-FR" smtClean="0"/>
              <a:t>13/03/2025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7ABAE2-1E2D-5044-AFC0-AE53B5A1A25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717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275B141-34F6-DDEC-2124-0FAC4979C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7" y="1532922"/>
            <a:ext cx="6380467" cy="686165"/>
          </a:xfrm>
        </p:spPr>
        <p:txBody>
          <a:bodyPr anchor="t">
            <a:normAutofit/>
          </a:bodyPr>
          <a:lstStyle/>
          <a:p>
            <a:pPr algn="l"/>
            <a:r>
              <a:rPr lang="en-US" sz="1800" dirty="0">
                <a:latin typeface="GT Pressura Mono Regular"/>
                <a:cs typeface="GT Pressura Mono Regular"/>
              </a:rPr>
              <a:t>TITLE TEXT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946342A9-5AF8-A322-E299-7BD36D21AB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257" y="2342159"/>
            <a:ext cx="5844463" cy="3675276"/>
          </a:xfrm>
        </p:spPr>
        <p:txBody>
          <a:bodyPr>
            <a:normAutofit/>
          </a:bodyPr>
          <a:lstStyle/>
          <a:p>
            <a:pPr algn="l"/>
            <a:r>
              <a:rPr lang="en-US" sz="1300" dirty="0">
                <a:solidFill>
                  <a:schemeClr val="tx1"/>
                </a:solidFill>
                <a:latin typeface="GT Pressura Mono Light Light"/>
                <a:cs typeface="GT Pressura Mono Light Light"/>
              </a:rPr>
              <a:t>Body copy here</a:t>
            </a:r>
          </a:p>
        </p:txBody>
      </p:sp>
    </p:spTree>
    <p:extLst>
      <p:ext uri="{BB962C8B-B14F-4D97-AF65-F5344CB8AC3E}">
        <p14:creationId xmlns:p14="http://schemas.microsoft.com/office/powerpoint/2010/main" val="271620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482E6D-9EE8-D2B2-08C8-848E28D04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E304-5A55-2478-8311-1BDB50A94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7" y="1532922"/>
            <a:ext cx="6380467" cy="686165"/>
          </a:xfrm>
        </p:spPr>
        <p:txBody>
          <a:bodyPr anchor="t">
            <a:normAutofit/>
          </a:bodyPr>
          <a:lstStyle/>
          <a:p>
            <a:pPr algn="l"/>
            <a:r>
              <a:rPr lang="en-US" sz="1800" dirty="0">
                <a:latin typeface="GT Pressura Mono Regular"/>
                <a:cs typeface="GT Pressura Mono Regular"/>
              </a:rPr>
              <a:t>TITLE TEXT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A25EE4-8A9C-809A-B87B-AEBC7CAE73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257" y="2342159"/>
            <a:ext cx="5844463" cy="3675276"/>
          </a:xfrm>
        </p:spPr>
        <p:txBody>
          <a:bodyPr>
            <a:normAutofit/>
          </a:bodyPr>
          <a:lstStyle/>
          <a:p>
            <a:pPr algn="l"/>
            <a:r>
              <a:rPr lang="en-US" sz="1300" dirty="0">
                <a:solidFill>
                  <a:schemeClr val="tx1"/>
                </a:solidFill>
                <a:latin typeface="GT Pressura Mono Light Light"/>
                <a:cs typeface="GT Pressura Mono Light Light"/>
              </a:rPr>
              <a:t>Body copy here</a:t>
            </a:r>
          </a:p>
        </p:txBody>
      </p:sp>
    </p:spTree>
    <p:extLst>
      <p:ext uri="{BB962C8B-B14F-4D97-AF65-F5344CB8AC3E}">
        <p14:creationId xmlns:p14="http://schemas.microsoft.com/office/powerpoint/2010/main" val="34779759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12</Words>
  <Application>Microsoft Macintosh PowerPoint</Application>
  <PresentationFormat>Affichage à l'écran 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GT Pressura Mono Light Light</vt:lpstr>
      <vt:lpstr>GT Pressura Mono Regular</vt:lpstr>
      <vt:lpstr>Thème Office</vt:lpstr>
      <vt:lpstr>TITLE TEXT HERE</vt:lpstr>
      <vt:lpstr>TITLE TEXT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Danois</dc:creator>
  <cp:lastModifiedBy>Benjamin Danois</cp:lastModifiedBy>
  <cp:revision>2</cp:revision>
  <dcterms:created xsi:type="dcterms:W3CDTF">2025-03-13T11:32:51Z</dcterms:created>
  <dcterms:modified xsi:type="dcterms:W3CDTF">2025-03-13T11:56:49Z</dcterms:modified>
</cp:coreProperties>
</file>