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44" r:id="rId3"/>
    <p:sldId id="331" r:id="rId4"/>
    <p:sldId id="342" r:id="rId5"/>
    <p:sldId id="878" r:id="rId6"/>
    <p:sldId id="333" r:id="rId7"/>
    <p:sldId id="332" r:id="rId8"/>
    <p:sldId id="349" r:id="rId9"/>
    <p:sldId id="339" r:id="rId10"/>
    <p:sldId id="346" r:id="rId11"/>
    <p:sldId id="348" r:id="rId12"/>
    <p:sldId id="338" r:id="rId13"/>
    <p:sldId id="340" r:id="rId14"/>
    <p:sldId id="343" r:id="rId15"/>
    <p:sldId id="345" r:id="rId16"/>
  </p:sldIdLst>
  <p:sldSz cx="9144000" cy="6858000" type="screen4x3"/>
  <p:notesSz cx="6856413" cy="97504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99"/>
    <a:srgbClr val="FF9933"/>
    <a:srgbClr val="FF6600"/>
    <a:srgbClr val="FFCC66"/>
    <a:srgbClr val="FF66CC"/>
    <a:srgbClr val="FF99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672" y="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F77FD16-F945-4EAA-83C9-F9421E5951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8903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31838"/>
            <a:ext cx="4872037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48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83A18C-6E3B-41C5-8413-92052AE581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473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731540-84A9-4DF7-AD41-363EE51028B7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4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9B8E6A-AC5A-415C-944D-534CE6F04588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96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9B8E6A-AC5A-415C-944D-534CE6F04588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8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4B8D2C-6479-4D66-BF70-0CFC62896238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04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16E75A-8B37-4CE4-B1B5-4A134473B6B8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00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532A7D-28D4-4E65-9A90-0A388541E3B8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44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3D8612-8BD4-4034-BC91-130F95A1B3BA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67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D7D21D-57F4-4F72-A4D4-17AA301804FF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4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E94C83-4020-4E68-9A6A-7094354ADAD2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8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6965B9-A829-4F67-80F7-223718006D20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26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108BE4-74E7-4FB5-B0AC-4C8EF8323A63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4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DA09F3-DE2A-4063-9090-35181AB0389F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4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3D8612-8BD4-4034-BC91-130F95A1B3BA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1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55D58-7FB6-4E78-837C-D20ED142DAAC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2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9B8E6A-AC5A-415C-944D-534CE6F04588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55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FB93-2DD6-4E6B-9D45-DD3B64BD0F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791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1F1A-4331-49C5-A81A-67327ED089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37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68F2-AAFE-499E-83E6-717192E9AB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595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B515-0277-4709-B91D-5C4C794780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422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7D06-57BE-4CD9-A060-725052DA9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07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C8A9-CED1-4CFA-9C05-303F5038C6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49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D6C05-582E-4A09-8467-19FFCCC03A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512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8CD-0171-4632-8F43-68B5FAAC82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4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2654-3F65-418E-8E82-76272C4AD6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61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DDB9E-F188-43B5-8651-BC9B8DE6B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9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5AA1-90E0-4C4B-A03B-50814CE063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81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1E7138-3854-4B47-85FC-42FE7424DE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19200" y="1339850"/>
            <a:ext cx="6953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>
                <a:solidFill>
                  <a:srgbClr val="009900"/>
                </a:solidFill>
                <a:latin typeface="Comic Sans MS" panose="030F0702030302020204" pitchFamily="66" charset="0"/>
              </a:rPr>
              <a:t>Organelles and interorganellar communication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752600" y="2811463"/>
            <a:ext cx="647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9900"/>
                </a:solidFill>
                <a:latin typeface="Comic Sans MS" panose="030F0702030302020204" pitchFamily="66" charset="0"/>
              </a:rPr>
              <a:t>Plastids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752600" y="3444875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9900"/>
                </a:solidFill>
                <a:latin typeface="Comic Sans MS" panose="030F0702030302020204" pitchFamily="66" charset="0"/>
              </a:rPr>
              <a:t>Plastids depend on nuclear activities (the plastid division example)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752600" y="4652963"/>
            <a:ext cx="6477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09900"/>
                </a:solidFill>
                <a:latin typeface="Comic Sans MS" panose="030F0702030302020204" pitchFamily="66" charset="0"/>
              </a:rPr>
              <a:t>Nuclear activities depend on plastid signals (the photosynthetic gene example)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70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Where did the ARC6 protein originate in? How did it evolve?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2638" y="1557338"/>
            <a:ext cx="37893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Search for homologous proteins (in </a:t>
            </a:r>
            <a:r>
              <a:rPr lang="en-GB" altLang="en-US" sz="20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GenBank</a:t>
            </a: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).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0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Identification of classes of organisms in which they appear (or are absent from).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GB" altLang="en-US" sz="20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Drawing of conclusions on the protein’s ancestry.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74723" y="636595"/>
            <a:ext cx="864096" cy="216024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5585" name="Group 195584"/>
          <p:cNvGrpSpPr/>
          <p:nvPr/>
        </p:nvGrpSpPr>
        <p:grpSpPr>
          <a:xfrm>
            <a:off x="5585083" y="1318328"/>
            <a:ext cx="2267795" cy="995631"/>
            <a:chOff x="5328879" y="1266586"/>
            <a:chExt cx="2267795" cy="995631"/>
          </a:xfrm>
        </p:grpSpPr>
        <p:sp>
          <p:nvSpPr>
            <p:cNvPr id="5" name="Rectangle 4"/>
            <p:cNvSpPr/>
            <p:nvPr/>
          </p:nvSpPr>
          <p:spPr>
            <a:xfrm>
              <a:off x="5626016" y="1266586"/>
              <a:ext cx="864096" cy="216024"/>
            </a:xfrm>
            <a:prstGeom prst="rect">
              <a:avLst/>
            </a:prstGeom>
            <a:solidFill>
              <a:srgbClr val="FF66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28879" y="1729939"/>
              <a:ext cx="864096" cy="216024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32578" y="1557338"/>
              <a:ext cx="864096" cy="216024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53691" y="2046193"/>
              <a:ext cx="864096" cy="216024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586" name="Group 195585"/>
          <p:cNvGrpSpPr/>
          <p:nvPr/>
        </p:nvGrpSpPr>
        <p:grpSpPr>
          <a:xfrm>
            <a:off x="5225043" y="2633359"/>
            <a:ext cx="3052158" cy="2371105"/>
            <a:chOff x="5225043" y="2633359"/>
            <a:chExt cx="3052158" cy="2371105"/>
          </a:xfrm>
        </p:grpSpPr>
        <p:sp>
          <p:nvSpPr>
            <p:cNvPr id="6" name="Oval 5"/>
            <p:cNvSpPr/>
            <p:nvPr/>
          </p:nvSpPr>
          <p:spPr>
            <a:xfrm>
              <a:off x="5225043" y="2650801"/>
              <a:ext cx="360040" cy="360040"/>
            </a:xfrm>
            <a:prstGeom prst="ellipse">
              <a:avLst/>
            </a:prstGeom>
            <a:solidFill>
              <a:srgbClr val="FF66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5963936" y="2633359"/>
              <a:ext cx="360040" cy="36004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281903" y="3348740"/>
              <a:ext cx="360040" cy="360040"/>
            </a:xfrm>
            <a:prstGeom prst="ellipse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5574907" y="3348740"/>
              <a:ext cx="360040" cy="360040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6136940" y="4005064"/>
              <a:ext cx="360040" cy="360040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7030145" y="2658638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7917161" y="2686065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7917161" y="3332116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6985423" y="3363357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7321996" y="3989378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6680651" y="4644424"/>
              <a:ext cx="360040" cy="3600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587" name="Group 195586"/>
          <p:cNvGrpSpPr/>
          <p:nvPr/>
        </p:nvGrpSpPr>
        <p:grpSpPr>
          <a:xfrm>
            <a:off x="5405063" y="2993399"/>
            <a:ext cx="2692118" cy="1703752"/>
            <a:chOff x="5405063" y="2993399"/>
            <a:chExt cx="2692118" cy="1703752"/>
          </a:xfrm>
        </p:grpSpPr>
        <p:cxnSp>
          <p:nvCxnSpPr>
            <p:cNvPr id="8" name="Straight Connector 7"/>
            <p:cNvCxnSpPr>
              <a:stCxn id="33" idx="7"/>
              <a:endCxn id="32" idx="3"/>
            </p:cNvCxnSpPr>
            <p:nvPr/>
          </p:nvCxnSpPr>
          <p:spPr>
            <a:xfrm flipV="1">
              <a:off x="6987964" y="4296691"/>
              <a:ext cx="386759" cy="4004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9" idx="4"/>
            </p:cNvCxnSpPr>
            <p:nvPr/>
          </p:nvCxnSpPr>
          <p:spPr>
            <a:xfrm flipV="1">
              <a:off x="8096354" y="3046105"/>
              <a:ext cx="827" cy="3026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31" idx="4"/>
            </p:cNvCxnSpPr>
            <p:nvPr/>
          </p:nvCxnSpPr>
          <p:spPr>
            <a:xfrm flipH="1" flipV="1">
              <a:off x="7165443" y="3723397"/>
              <a:ext cx="236659" cy="2849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1" idx="0"/>
              <a:endCxn id="28" idx="4"/>
            </p:cNvCxnSpPr>
            <p:nvPr/>
          </p:nvCxnSpPr>
          <p:spPr>
            <a:xfrm flipV="1">
              <a:off x="7165443" y="3018678"/>
              <a:ext cx="44722" cy="3446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7629309" y="3635300"/>
              <a:ext cx="386759" cy="4004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6" idx="4"/>
            </p:cNvCxnSpPr>
            <p:nvPr/>
          </p:nvCxnSpPr>
          <p:spPr>
            <a:xfrm flipH="1" flipV="1">
              <a:off x="5405063" y="3010841"/>
              <a:ext cx="263100" cy="3568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24" idx="4"/>
            </p:cNvCxnSpPr>
            <p:nvPr/>
          </p:nvCxnSpPr>
          <p:spPr>
            <a:xfrm flipV="1">
              <a:off x="5851367" y="2993399"/>
              <a:ext cx="292589" cy="3692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26" idx="5"/>
            </p:cNvCxnSpPr>
            <p:nvPr/>
          </p:nvCxnSpPr>
          <p:spPr>
            <a:xfrm flipH="1" flipV="1">
              <a:off x="5882220" y="3656053"/>
              <a:ext cx="310151" cy="395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25" idx="4"/>
            </p:cNvCxnSpPr>
            <p:nvPr/>
          </p:nvCxnSpPr>
          <p:spPr>
            <a:xfrm flipV="1">
              <a:off x="6379424" y="3708780"/>
              <a:ext cx="82499" cy="296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27" idx="5"/>
            </p:cNvCxnSpPr>
            <p:nvPr/>
          </p:nvCxnSpPr>
          <p:spPr>
            <a:xfrm flipH="1" flipV="1">
              <a:off x="6444253" y="4312377"/>
              <a:ext cx="309929" cy="3369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588" name="Right Arrow 195587"/>
          <p:cNvSpPr/>
          <p:nvPr/>
        </p:nvSpPr>
        <p:spPr>
          <a:xfrm rot="19053936">
            <a:off x="5715014" y="4369212"/>
            <a:ext cx="369132" cy="327523"/>
          </a:xfrm>
          <a:prstGeom prst="rightArrow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70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Where did the ARC6 protein originate in? How did it evolve?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2638" y="1557338"/>
            <a:ext cx="325792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Multiple alignment of proteins (BLASTP) of diverse classes of organisms.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Comparison of regions shared/not shared with ancestors, to draw conclusions of evolution of protein since origin.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004048" y="1700808"/>
            <a:ext cx="3240360" cy="2459284"/>
            <a:chOff x="5004048" y="1700808"/>
            <a:chExt cx="3240360" cy="2459284"/>
          </a:xfrm>
        </p:grpSpPr>
        <p:sp>
          <p:nvSpPr>
            <p:cNvPr id="4" name="Rectangle 3"/>
            <p:cNvSpPr/>
            <p:nvPr/>
          </p:nvSpPr>
          <p:spPr>
            <a:xfrm>
              <a:off x="5004048" y="1700808"/>
              <a:ext cx="1872208" cy="288032"/>
            </a:xfrm>
            <a:prstGeom prst="rect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76256" y="1700808"/>
              <a:ext cx="1368152" cy="288032"/>
            </a:xfrm>
            <a:prstGeom prst="rect">
              <a:avLst/>
            </a:prstGeom>
            <a:pattFill prst="wdDnDiag">
              <a:fgClr>
                <a:srgbClr val="FF9999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04048" y="2752425"/>
              <a:ext cx="1872208" cy="288032"/>
            </a:xfrm>
            <a:prstGeom prst="rect">
              <a:avLst/>
            </a:prstGeom>
            <a:solidFill>
              <a:srgbClr val="FF66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6256" y="2752425"/>
              <a:ext cx="1296144" cy="288032"/>
            </a:xfrm>
            <a:prstGeom prst="rect">
              <a:avLst/>
            </a:prstGeom>
            <a:pattFill prst="solidDmnd">
              <a:fgClr>
                <a:srgbClr val="FF66CC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6056" y="2226616"/>
              <a:ext cx="1800200" cy="288032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76256" y="2226616"/>
              <a:ext cx="1296144" cy="288032"/>
            </a:xfrm>
            <a:prstGeom prst="rect">
              <a:avLst/>
            </a:prstGeom>
            <a:pattFill prst="wdUpDiag">
              <a:fgClr>
                <a:srgbClr val="FFCC66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6056" y="3312242"/>
              <a:ext cx="1800200" cy="288032"/>
            </a:xfrm>
            <a:prstGeom prst="rect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6056" y="3872060"/>
              <a:ext cx="1728192" cy="288032"/>
            </a:xfrm>
            <a:prstGeom prst="rect">
              <a:avLst/>
            </a:prstGeom>
            <a:solidFill>
              <a:srgbClr val="FF99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04048" y="1971248"/>
            <a:ext cx="1872208" cy="1900812"/>
            <a:chOff x="5004048" y="1971248"/>
            <a:chExt cx="1872208" cy="190081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5076056" y="3600274"/>
              <a:ext cx="0" cy="271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04248" y="3600274"/>
              <a:ext cx="72008" cy="271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5004048" y="3040457"/>
              <a:ext cx="72008" cy="271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76256" y="3040456"/>
              <a:ext cx="0" cy="260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004048" y="2513474"/>
              <a:ext cx="72007" cy="2417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004048" y="1971248"/>
              <a:ext cx="72008" cy="2717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876255" y="2525488"/>
              <a:ext cx="0" cy="2297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876255" y="2002383"/>
              <a:ext cx="0" cy="2201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6402029" y="4563689"/>
            <a:ext cx="2346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solidFill>
                  <a:srgbClr val="009900"/>
                </a:solidFill>
              </a:rPr>
              <a:t>Acquisition of  non-solid domain upon transition from subgroups bottom to top</a:t>
            </a:r>
            <a:endParaRPr lang="en-GB" sz="2000" dirty="0"/>
          </a:p>
        </p:txBody>
      </p:sp>
      <p:sp>
        <p:nvSpPr>
          <p:cNvPr id="28" name="Down Arrow 27"/>
          <p:cNvSpPr/>
          <p:nvPr/>
        </p:nvSpPr>
        <p:spPr>
          <a:xfrm rot="10800000">
            <a:off x="7380312" y="4003872"/>
            <a:ext cx="459432" cy="565496"/>
          </a:xfrm>
          <a:prstGeom prst="downArrow">
            <a:avLst/>
          </a:prstGeom>
          <a:pattFill prst="solidDmnd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922C8-5D76-45C9-3221-66C9A86DF091}"/>
              </a:ext>
            </a:extLst>
          </p:cNvPr>
          <p:cNvSpPr txBox="1"/>
          <p:nvPr/>
        </p:nvSpPr>
        <p:spPr>
          <a:xfrm>
            <a:off x="5206379" y="1212682"/>
            <a:ext cx="30963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9900"/>
                </a:solidFill>
              </a:rPr>
              <a:t>(Hypothetical example)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03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3000" y="69215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Comic Sans MS" panose="030F0702030302020204" pitchFamily="66" charset="0"/>
              </a:rPr>
              <a:t>Photosynthetic genes are encoded in the nucleus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763713" y="3213100"/>
            <a:ext cx="2305050" cy="7921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LHCB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435600" y="2493963"/>
            <a:ext cx="3097213" cy="30956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661150" y="3355975"/>
            <a:ext cx="1511300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LHCB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661150" y="29972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661150" y="299720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8" name="Rectangle 18"/>
          <p:cNvSpPr>
            <a:spLocks noChangeArrowheads="1"/>
          </p:cNvSpPr>
          <p:nvPr/>
        </p:nvSpPr>
        <p:spPr bwMode="auto">
          <a:xfrm>
            <a:off x="5724525" y="3357563"/>
            <a:ext cx="935038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LHCB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5650" y="1601788"/>
            <a:ext cx="7993063" cy="4491037"/>
          </a:xfrm>
          <a:prstGeom prst="roundRect">
            <a:avLst>
              <a:gd name="adj" fmla="val 3178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C924C9-007F-43EA-A63A-6124BC15E9A8}"/>
              </a:ext>
            </a:extLst>
          </p:cNvPr>
          <p:cNvGrpSpPr/>
          <p:nvPr/>
        </p:nvGrpSpPr>
        <p:grpSpPr>
          <a:xfrm>
            <a:off x="4034249" y="3305400"/>
            <a:ext cx="1586188" cy="555400"/>
            <a:chOff x="4034249" y="3305400"/>
            <a:chExt cx="1586188" cy="555400"/>
          </a:xfrm>
        </p:grpSpPr>
        <p:sp>
          <p:nvSpPr>
            <p:cNvPr id="21" name="AutoShape 8">
              <a:extLst>
                <a:ext uri="{FF2B5EF4-FFF2-40B4-BE49-F238E27FC236}">
                  <a16:creationId xmlns:a16="http://schemas.microsoft.com/office/drawing/2014/main" id="{69F2D94F-5B23-4087-A025-E635E253275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34249" y="3338262"/>
              <a:ext cx="288232" cy="503238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B5B3EEE-76C7-40AC-9E4D-1402E68B426D}"/>
                </a:ext>
              </a:extLst>
            </p:cNvPr>
            <p:cNvSpPr/>
            <p:nvPr/>
          </p:nvSpPr>
          <p:spPr>
            <a:xfrm>
              <a:off x="4393023" y="3355975"/>
              <a:ext cx="953665" cy="141884"/>
            </a:xfrm>
            <a:custGeom>
              <a:avLst/>
              <a:gdLst>
                <a:gd name="connsiteX0" fmla="*/ 0 w 849664"/>
                <a:gd name="connsiteY0" fmla="*/ 52872 h 141884"/>
                <a:gd name="connsiteX1" fmla="*/ 36414 w 849664"/>
                <a:gd name="connsiteY1" fmla="*/ 60964 h 141884"/>
                <a:gd name="connsiteX2" fmla="*/ 48552 w 849664"/>
                <a:gd name="connsiteY2" fmla="*/ 65010 h 141884"/>
                <a:gd name="connsiteX3" fmla="*/ 121380 w 849664"/>
                <a:gd name="connsiteY3" fmla="*/ 56918 h 141884"/>
                <a:gd name="connsiteX4" fmla="*/ 133518 w 849664"/>
                <a:gd name="connsiteY4" fmla="*/ 52872 h 141884"/>
                <a:gd name="connsiteX5" fmla="*/ 149702 w 849664"/>
                <a:gd name="connsiteY5" fmla="*/ 44779 h 141884"/>
                <a:gd name="connsiteX6" fmla="*/ 165887 w 849664"/>
                <a:gd name="connsiteY6" fmla="*/ 40733 h 141884"/>
                <a:gd name="connsiteX7" fmla="*/ 182071 w 849664"/>
                <a:gd name="connsiteY7" fmla="*/ 28595 h 141884"/>
                <a:gd name="connsiteX8" fmla="*/ 194209 w 849664"/>
                <a:gd name="connsiteY8" fmla="*/ 24549 h 141884"/>
                <a:gd name="connsiteX9" fmla="*/ 222531 w 849664"/>
                <a:gd name="connsiteY9" fmla="*/ 8365 h 141884"/>
                <a:gd name="connsiteX10" fmla="*/ 234669 w 849664"/>
                <a:gd name="connsiteY10" fmla="*/ 273 h 141884"/>
                <a:gd name="connsiteX11" fmla="*/ 319635 w 849664"/>
                <a:gd name="connsiteY11" fmla="*/ 4319 h 141884"/>
                <a:gd name="connsiteX12" fmla="*/ 331773 w 849664"/>
                <a:gd name="connsiteY12" fmla="*/ 8365 h 141884"/>
                <a:gd name="connsiteX13" fmla="*/ 343911 w 849664"/>
                <a:gd name="connsiteY13" fmla="*/ 16457 h 141884"/>
                <a:gd name="connsiteX14" fmla="*/ 368187 w 849664"/>
                <a:gd name="connsiteY14" fmla="*/ 24549 h 141884"/>
                <a:gd name="connsiteX15" fmla="*/ 380325 w 849664"/>
                <a:gd name="connsiteY15" fmla="*/ 28595 h 141884"/>
                <a:gd name="connsiteX16" fmla="*/ 392464 w 849664"/>
                <a:gd name="connsiteY16" fmla="*/ 32641 h 141884"/>
                <a:gd name="connsiteX17" fmla="*/ 404602 w 849664"/>
                <a:gd name="connsiteY17" fmla="*/ 40733 h 141884"/>
                <a:gd name="connsiteX18" fmla="*/ 497660 w 849664"/>
                <a:gd name="connsiteY18" fmla="*/ 40733 h 141884"/>
                <a:gd name="connsiteX19" fmla="*/ 570488 w 849664"/>
                <a:gd name="connsiteY19" fmla="*/ 36687 h 141884"/>
                <a:gd name="connsiteX20" fmla="*/ 582626 w 849664"/>
                <a:gd name="connsiteY20" fmla="*/ 40733 h 141884"/>
                <a:gd name="connsiteX21" fmla="*/ 598810 w 849664"/>
                <a:gd name="connsiteY21" fmla="*/ 65010 h 141884"/>
                <a:gd name="connsiteX22" fmla="*/ 606902 w 849664"/>
                <a:gd name="connsiteY22" fmla="*/ 77148 h 141884"/>
                <a:gd name="connsiteX23" fmla="*/ 619041 w 849664"/>
                <a:gd name="connsiteY23" fmla="*/ 85240 h 141884"/>
                <a:gd name="connsiteX24" fmla="*/ 639271 w 849664"/>
                <a:gd name="connsiteY24" fmla="*/ 109516 h 141884"/>
                <a:gd name="connsiteX25" fmla="*/ 647363 w 849664"/>
                <a:gd name="connsiteY25" fmla="*/ 121654 h 141884"/>
                <a:gd name="connsiteX26" fmla="*/ 671639 w 849664"/>
                <a:gd name="connsiteY26" fmla="*/ 133792 h 141884"/>
                <a:gd name="connsiteX27" fmla="*/ 683777 w 849664"/>
                <a:gd name="connsiteY27" fmla="*/ 141884 h 141884"/>
                <a:gd name="connsiteX28" fmla="*/ 752559 w 849664"/>
                <a:gd name="connsiteY28" fmla="*/ 133792 h 141884"/>
                <a:gd name="connsiteX29" fmla="*/ 776835 w 849664"/>
                <a:gd name="connsiteY29" fmla="*/ 125700 h 141884"/>
                <a:gd name="connsiteX30" fmla="*/ 809203 w 849664"/>
                <a:gd name="connsiteY30" fmla="*/ 117608 h 141884"/>
                <a:gd name="connsiteX31" fmla="*/ 825387 w 849664"/>
                <a:gd name="connsiteY31" fmla="*/ 113562 h 141884"/>
                <a:gd name="connsiteX32" fmla="*/ 837525 w 849664"/>
                <a:gd name="connsiteY32" fmla="*/ 105470 h 141884"/>
                <a:gd name="connsiteX33" fmla="*/ 849664 w 849664"/>
                <a:gd name="connsiteY33" fmla="*/ 101424 h 14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664" h="141884">
                  <a:moveTo>
                    <a:pt x="0" y="52872"/>
                  </a:moveTo>
                  <a:cubicBezTo>
                    <a:pt x="13905" y="55653"/>
                    <a:pt x="23082" y="57155"/>
                    <a:pt x="36414" y="60964"/>
                  </a:cubicBezTo>
                  <a:cubicBezTo>
                    <a:pt x="40515" y="62136"/>
                    <a:pt x="44506" y="63661"/>
                    <a:pt x="48552" y="65010"/>
                  </a:cubicBezTo>
                  <a:cubicBezTo>
                    <a:pt x="72828" y="62313"/>
                    <a:pt x="98208" y="64642"/>
                    <a:pt x="121380" y="56918"/>
                  </a:cubicBezTo>
                  <a:cubicBezTo>
                    <a:pt x="125426" y="55569"/>
                    <a:pt x="129598" y="54552"/>
                    <a:pt x="133518" y="52872"/>
                  </a:cubicBezTo>
                  <a:cubicBezTo>
                    <a:pt x="139062" y="50496"/>
                    <a:pt x="144055" y="46897"/>
                    <a:pt x="149702" y="44779"/>
                  </a:cubicBezTo>
                  <a:cubicBezTo>
                    <a:pt x="154909" y="42826"/>
                    <a:pt x="160492" y="42082"/>
                    <a:pt x="165887" y="40733"/>
                  </a:cubicBezTo>
                  <a:cubicBezTo>
                    <a:pt x="171282" y="36687"/>
                    <a:pt x="176216" y="31941"/>
                    <a:pt x="182071" y="28595"/>
                  </a:cubicBezTo>
                  <a:cubicBezTo>
                    <a:pt x="185774" y="26479"/>
                    <a:pt x="190660" y="26915"/>
                    <a:pt x="194209" y="24549"/>
                  </a:cubicBezTo>
                  <a:cubicBezTo>
                    <a:pt x="223135" y="5265"/>
                    <a:pt x="188302" y="16922"/>
                    <a:pt x="222531" y="8365"/>
                  </a:cubicBezTo>
                  <a:cubicBezTo>
                    <a:pt x="226577" y="5668"/>
                    <a:pt x="229811" y="475"/>
                    <a:pt x="234669" y="273"/>
                  </a:cubicBezTo>
                  <a:cubicBezTo>
                    <a:pt x="262999" y="-907"/>
                    <a:pt x="291379" y="1964"/>
                    <a:pt x="319635" y="4319"/>
                  </a:cubicBezTo>
                  <a:cubicBezTo>
                    <a:pt x="323885" y="4673"/>
                    <a:pt x="327958" y="6458"/>
                    <a:pt x="331773" y="8365"/>
                  </a:cubicBezTo>
                  <a:cubicBezTo>
                    <a:pt x="336122" y="10540"/>
                    <a:pt x="339467" y="14482"/>
                    <a:pt x="343911" y="16457"/>
                  </a:cubicBezTo>
                  <a:cubicBezTo>
                    <a:pt x="351706" y="19921"/>
                    <a:pt x="360095" y="21852"/>
                    <a:pt x="368187" y="24549"/>
                  </a:cubicBezTo>
                  <a:lnTo>
                    <a:pt x="380325" y="28595"/>
                  </a:lnTo>
                  <a:lnTo>
                    <a:pt x="392464" y="32641"/>
                  </a:lnTo>
                  <a:cubicBezTo>
                    <a:pt x="396510" y="35338"/>
                    <a:pt x="400253" y="38558"/>
                    <a:pt x="404602" y="40733"/>
                  </a:cubicBezTo>
                  <a:cubicBezTo>
                    <a:pt x="430919" y="53891"/>
                    <a:pt x="484937" y="41369"/>
                    <a:pt x="497660" y="40733"/>
                  </a:cubicBezTo>
                  <a:cubicBezTo>
                    <a:pt x="537343" y="27505"/>
                    <a:pt x="513436" y="31933"/>
                    <a:pt x="570488" y="36687"/>
                  </a:cubicBezTo>
                  <a:cubicBezTo>
                    <a:pt x="574534" y="38036"/>
                    <a:pt x="579610" y="37717"/>
                    <a:pt x="582626" y="40733"/>
                  </a:cubicBezTo>
                  <a:cubicBezTo>
                    <a:pt x="589503" y="47610"/>
                    <a:pt x="593415" y="56918"/>
                    <a:pt x="598810" y="65010"/>
                  </a:cubicBezTo>
                  <a:cubicBezTo>
                    <a:pt x="601507" y="69056"/>
                    <a:pt x="602856" y="74451"/>
                    <a:pt x="606902" y="77148"/>
                  </a:cubicBezTo>
                  <a:lnTo>
                    <a:pt x="619041" y="85240"/>
                  </a:lnTo>
                  <a:cubicBezTo>
                    <a:pt x="639132" y="115376"/>
                    <a:pt x="613310" y="78363"/>
                    <a:pt x="639271" y="109516"/>
                  </a:cubicBezTo>
                  <a:cubicBezTo>
                    <a:pt x="642384" y="113252"/>
                    <a:pt x="643925" y="118216"/>
                    <a:pt x="647363" y="121654"/>
                  </a:cubicBezTo>
                  <a:cubicBezTo>
                    <a:pt x="658958" y="133249"/>
                    <a:pt x="658476" y="127211"/>
                    <a:pt x="671639" y="133792"/>
                  </a:cubicBezTo>
                  <a:cubicBezTo>
                    <a:pt x="675988" y="135967"/>
                    <a:pt x="679731" y="139187"/>
                    <a:pt x="683777" y="141884"/>
                  </a:cubicBezTo>
                  <a:cubicBezTo>
                    <a:pt x="719753" y="129892"/>
                    <a:pt x="665562" y="146842"/>
                    <a:pt x="752559" y="133792"/>
                  </a:cubicBezTo>
                  <a:cubicBezTo>
                    <a:pt x="760994" y="132527"/>
                    <a:pt x="768560" y="127769"/>
                    <a:pt x="776835" y="125700"/>
                  </a:cubicBezTo>
                  <a:lnTo>
                    <a:pt x="809203" y="117608"/>
                  </a:lnTo>
                  <a:lnTo>
                    <a:pt x="825387" y="113562"/>
                  </a:lnTo>
                  <a:cubicBezTo>
                    <a:pt x="829433" y="110865"/>
                    <a:pt x="833176" y="107645"/>
                    <a:pt x="837525" y="105470"/>
                  </a:cubicBezTo>
                  <a:cubicBezTo>
                    <a:pt x="841340" y="103563"/>
                    <a:pt x="849664" y="101424"/>
                    <a:pt x="849664" y="1014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B44470E-3446-40E4-995B-419E4BED2A83}"/>
                </a:ext>
              </a:extLst>
            </p:cNvPr>
            <p:cNvSpPr/>
            <p:nvPr/>
          </p:nvSpPr>
          <p:spPr>
            <a:xfrm>
              <a:off x="4745222" y="3355975"/>
              <a:ext cx="249268" cy="20764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71E97D-215E-47FA-B5AC-B9D2A782D3EA}"/>
                </a:ext>
              </a:extLst>
            </p:cNvPr>
            <p:cNvSpPr/>
            <p:nvPr/>
          </p:nvSpPr>
          <p:spPr>
            <a:xfrm>
              <a:off x="4761844" y="3305400"/>
              <a:ext cx="216024" cy="10115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9B52D8-EC2D-4B0B-97D1-DBC713B6B78C}"/>
                </a:ext>
              </a:extLst>
            </p:cNvPr>
            <p:cNvSpPr/>
            <p:nvPr/>
          </p:nvSpPr>
          <p:spPr>
            <a:xfrm flipH="1">
              <a:off x="4579637" y="3407127"/>
              <a:ext cx="216025" cy="260229"/>
            </a:xfrm>
            <a:custGeom>
              <a:avLst/>
              <a:gdLst>
                <a:gd name="connsiteX0" fmla="*/ 0 w 319635"/>
                <a:gd name="connsiteY0" fmla="*/ 0 h 319636"/>
                <a:gd name="connsiteX1" fmla="*/ 20230 w 319635"/>
                <a:gd name="connsiteY1" fmla="*/ 8092 h 319636"/>
                <a:gd name="connsiteX2" fmla="*/ 32368 w 319635"/>
                <a:gd name="connsiteY2" fmla="*/ 16184 h 319636"/>
                <a:gd name="connsiteX3" fmla="*/ 56644 w 319635"/>
                <a:gd name="connsiteY3" fmla="*/ 24276 h 319636"/>
                <a:gd name="connsiteX4" fmla="*/ 68782 w 319635"/>
                <a:gd name="connsiteY4" fmla="*/ 28322 h 319636"/>
                <a:gd name="connsiteX5" fmla="*/ 93058 w 319635"/>
                <a:gd name="connsiteY5" fmla="*/ 40460 h 319636"/>
                <a:gd name="connsiteX6" fmla="*/ 105196 w 319635"/>
                <a:gd name="connsiteY6" fmla="*/ 48552 h 319636"/>
                <a:gd name="connsiteX7" fmla="*/ 125426 w 319635"/>
                <a:gd name="connsiteY7" fmla="*/ 68783 h 319636"/>
                <a:gd name="connsiteX8" fmla="*/ 133518 w 319635"/>
                <a:gd name="connsiteY8" fmla="*/ 93059 h 319636"/>
                <a:gd name="connsiteX9" fmla="*/ 145656 w 319635"/>
                <a:gd name="connsiteY9" fmla="*/ 121381 h 319636"/>
                <a:gd name="connsiteX10" fmla="*/ 137564 w 319635"/>
                <a:gd name="connsiteY10" fmla="*/ 182071 h 319636"/>
                <a:gd name="connsiteX11" fmla="*/ 113288 w 319635"/>
                <a:gd name="connsiteY11" fmla="*/ 190163 h 319636"/>
                <a:gd name="connsiteX12" fmla="*/ 84966 w 319635"/>
                <a:gd name="connsiteY12" fmla="*/ 186117 h 319636"/>
                <a:gd name="connsiteX13" fmla="*/ 89012 w 319635"/>
                <a:gd name="connsiteY13" fmla="*/ 161841 h 319636"/>
                <a:gd name="connsiteX14" fmla="*/ 93058 w 319635"/>
                <a:gd name="connsiteY14" fmla="*/ 145657 h 319636"/>
                <a:gd name="connsiteX15" fmla="*/ 105196 w 319635"/>
                <a:gd name="connsiteY15" fmla="*/ 133519 h 319636"/>
                <a:gd name="connsiteX16" fmla="*/ 129472 w 319635"/>
                <a:gd name="connsiteY16" fmla="*/ 121381 h 319636"/>
                <a:gd name="connsiteX17" fmla="*/ 153748 w 319635"/>
                <a:gd name="connsiteY17" fmla="*/ 101151 h 319636"/>
                <a:gd name="connsiteX18" fmla="*/ 194208 w 319635"/>
                <a:gd name="connsiteY18" fmla="*/ 89013 h 319636"/>
                <a:gd name="connsiteX19" fmla="*/ 226577 w 319635"/>
                <a:gd name="connsiteY19" fmla="*/ 93059 h 319636"/>
                <a:gd name="connsiteX20" fmla="*/ 234669 w 319635"/>
                <a:gd name="connsiteY20" fmla="*/ 105197 h 319636"/>
                <a:gd name="connsiteX21" fmla="*/ 242761 w 319635"/>
                <a:gd name="connsiteY21" fmla="*/ 129473 h 319636"/>
                <a:gd name="connsiteX22" fmla="*/ 238715 w 319635"/>
                <a:gd name="connsiteY22" fmla="*/ 173979 h 319636"/>
                <a:gd name="connsiteX23" fmla="*/ 234669 w 319635"/>
                <a:gd name="connsiteY23" fmla="*/ 186117 h 319636"/>
                <a:gd name="connsiteX24" fmla="*/ 222531 w 319635"/>
                <a:gd name="connsiteY24" fmla="*/ 198255 h 319636"/>
                <a:gd name="connsiteX25" fmla="*/ 198254 w 319635"/>
                <a:gd name="connsiteY25" fmla="*/ 206347 h 319636"/>
                <a:gd name="connsiteX26" fmla="*/ 190162 w 319635"/>
                <a:gd name="connsiteY26" fmla="*/ 194209 h 319636"/>
                <a:gd name="connsiteX27" fmla="*/ 202301 w 319635"/>
                <a:gd name="connsiteY27" fmla="*/ 145657 h 319636"/>
                <a:gd name="connsiteX28" fmla="*/ 214439 w 319635"/>
                <a:gd name="connsiteY28" fmla="*/ 137565 h 319636"/>
                <a:gd name="connsiteX29" fmla="*/ 222531 w 319635"/>
                <a:gd name="connsiteY29" fmla="*/ 125427 h 319636"/>
                <a:gd name="connsiteX30" fmla="*/ 246807 w 319635"/>
                <a:gd name="connsiteY30" fmla="*/ 117335 h 319636"/>
                <a:gd name="connsiteX31" fmla="*/ 283221 w 319635"/>
                <a:gd name="connsiteY31" fmla="*/ 121381 h 319636"/>
                <a:gd name="connsiteX32" fmla="*/ 307497 w 319635"/>
                <a:gd name="connsiteY32" fmla="*/ 125427 h 319636"/>
                <a:gd name="connsiteX33" fmla="*/ 319635 w 319635"/>
                <a:gd name="connsiteY33" fmla="*/ 137565 h 319636"/>
                <a:gd name="connsiteX34" fmla="*/ 315589 w 319635"/>
                <a:gd name="connsiteY34" fmla="*/ 202301 h 319636"/>
                <a:gd name="connsiteX35" fmla="*/ 303451 w 319635"/>
                <a:gd name="connsiteY35" fmla="*/ 210393 h 319636"/>
                <a:gd name="connsiteX36" fmla="*/ 291313 w 319635"/>
                <a:gd name="connsiteY36" fmla="*/ 214439 h 319636"/>
                <a:gd name="connsiteX37" fmla="*/ 279175 w 319635"/>
                <a:gd name="connsiteY37" fmla="*/ 222531 h 319636"/>
                <a:gd name="connsiteX38" fmla="*/ 238715 w 319635"/>
                <a:gd name="connsiteY38" fmla="*/ 226577 h 319636"/>
                <a:gd name="connsiteX39" fmla="*/ 226577 w 319635"/>
                <a:gd name="connsiteY39" fmla="*/ 230623 h 319636"/>
                <a:gd name="connsiteX40" fmla="*/ 202301 w 319635"/>
                <a:gd name="connsiteY40" fmla="*/ 234669 h 319636"/>
                <a:gd name="connsiteX41" fmla="*/ 190162 w 319635"/>
                <a:gd name="connsiteY41" fmla="*/ 242761 h 319636"/>
                <a:gd name="connsiteX42" fmla="*/ 165886 w 319635"/>
                <a:gd name="connsiteY42" fmla="*/ 250853 h 319636"/>
                <a:gd name="connsiteX43" fmla="*/ 141610 w 319635"/>
                <a:gd name="connsiteY43" fmla="*/ 258945 h 319636"/>
                <a:gd name="connsiteX44" fmla="*/ 129472 w 319635"/>
                <a:gd name="connsiteY44" fmla="*/ 262991 h 319636"/>
                <a:gd name="connsiteX45" fmla="*/ 109242 w 319635"/>
                <a:gd name="connsiteY45" fmla="*/ 287267 h 319636"/>
                <a:gd name="connsiteX46" fmla="*/ 113288 w 319635"/>
                <a:gd name="connsiteY46" fmla="*/ 311544 h 319636"/>
                <a:gd name="connsiteX47" fmla="*/ 129472 w 319635"/>
                <a:gd name="connsiteY47" fmla="*/ 315590 h 319636"/>
                <a:gd name="connsiteX48" fmla="*/ 141610 w 319635"/>
                <a:gd name="connsiteY48" fmla="*/ 319636 h 319636"/>
                <a:gd name="connsiteX49" fmla="*/ 214439 w 319635"/>
                <a:gd name="connsiteY49" fmla="*/ 307498 h 319636"/>
                <a:gd name="connsiteX50" fmla="*/ 246807 w 319635"/>
                <a:gd name="connsiteY50" fmla="*/ 291314 h 319636"/>
                <a:gd name="connsiteX51" fmla="*/ 250853 w 319635"/>
                <a:gd name="connsiteY51" fmla="*/ 283221 h 31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19635" h="319636">
                  <a:moveTo>
                    <a:pt x="0" y="0"/>
                  </a:moveTo>
                  <a:cubicBezTo>
                    <a:pt x="6743" y="2697"/>
                    <a:pt x="13734" y="4844"/>
                    <a:pt x="20230" y="8092"/>
                  </a:cubicBezTo>
                  <a:cubicBezTo>
                    <a:pt x="24579" y="10267"/>
                    <a:pt x="27924" y="14209"/>
                    <a:pt x="32368" y="16184"/>
                  </a:cubicBezTo>
                  <a:cubicBezTo>
                    <a:pt x="40163" y="19648"/>
                    <a:pt x="48552" y="21579"/>
                    <a:pt x="56644" y="24276"/>
                  </a:cubicBezTo>
                  <a:cubicBezTo>
                    <a:pt x="60690" y="25625"/>
                    <a:pt x="65233" y="25956"/>
                    <a:pt x="68782" y="28322"/>
                  </a:cubicBezTo>
                  <a:cubicBezTo>
                    <a:pt x="103568" y="51513"/>
                    <a:pt x="59556" y="23709"/>
                    <a:pt x="93058" y="40460"/>
                  </a:cubicBezTo>
                  <a:cubicBezTo>
                    <a:pt x="97407" y="42635"/>
                    <a:pt x="101537" y="45350"/>
                    <a:pt x="105196" y="48552"/>
                  </a:cubicBezTo>
                  <a:cubicBezTo>
                    <a:pt x="112373" y="54832"/>
                    <a:pt x="125426" y="68783"/>
                    <a:pt x="125426" y="68783"/>
                  </a:cubicBezTo>
                  <a:cubicBezTo>
                    <a:pt x="128123" y="76875"/>
                    <a:pt x="129703" y="85430"/>
                    <a:pt x="133518" y="93059"/>
                  </a:cubicBezTo>
                  <a:cubicBezTo>
                    <a:pt x="143517" y="113058"/>
                    <a:pt x="139703" y="103521"/>
                    <a:pt x="145656" y="121381"/>
                  </a:cubicBezTo>
                  <a:cubicBezTo>
                    <a:pt x="142959" y="141611"/>
                    <a:pt x="146254" y="163605"/>
                    <a:pt x="137564" y="182071"/>
                  </a:cubicBezTo>
                  <a:cubicBezTo>
                    <a:pt x="133932" y="189789"/>
                    <a:pt x="113288" y="190163"/>
                    <a:pt x="113288" y="190163"/>
                  </a:cubicBezTo>
                  <a:lnTo>
                    <a:pt x="84966" y="186117"/>
                  </a:lnTo>
                  <a:cubicBezTo>
                    <a:pt x="79627" y="179888"/>
                    <a:pt x="87403" y="169885"/>
                    <a:pt x="89012" y="161841"/>
                  </a:cubicBezTo>
                  <a:cubicBezTo>
                    <a:pt x="90103" y="156388"/>
                    <a:pt x="90299" y="150485"/>
                    <a:pt x="93058" y="145657"/>
                  </a:cubicBezTo>
                  <a:cubicBezTo>
                    <a:pt x="95897" y="140689"/>
                    <a:pt x="100800" y="137182"/>
                    <a:pt x="105196" y="133519"/>
                  </a:cubicBezTo>
                  <a:cubicBezTo>
                    <a:pt x="115654" y="124804"/>
                    <a:pt x="117307" y="125436"/>
                    <a:pt x="129472" y="121381"/>
                  </a:cubicBezTo>
                  <a:cubicBezTo>
                    <a:pt x="137094" y="113759"/>
                    <a:pt x="143609" y="105657"/>
                    <a:pt x="153748" y="101151"/>
                  </a:cubicBezTo>
                  <a:cubicBezTo>
                    <a:pt x="166413" y="95522"/>
                    <a:pt x="180758" y="92376"/>
                    <a:pt x="194208" y="89013"/>
                  </a:cubicBezTo>
                  <a:cubicBezTo>
                    <a:pt x="204998" y="90362"/>
                    <a:pt x="216481" y="89021"/>
                    <a:pt x="226577" y="93059"/>
                  </a:cubicBezTo>
                  <a:cubicBezTo>
                    <a:pt x="231092" y="94865"/>
                    <a:pt x="232694" y="100753"/>
                    <a:pt x="234669" y="105197"/>
                  </a:cubicBezTo>
                  <a:cubicBezTo>
                    <a:pt x="238133" y="112992"/>
                    <a:pt x="242761" y="129473"/>
                    <a:pt x="242761" y="129473"/>
                  </a:cubicBezTo>
                  <a:cubicBezTo>
                    <a:pt x="241412" y="144308"/>
                    <a:pt x="240822" y="159232"/>
                    <a:pt x="238715" y="173979"/>
                  </a:cubicBezTo>
                  <a:cubicBezTo>
                    <a:pt x="238112" y="178201"/>
                    <a:pt x="237035" y="182568"/>
                    <a:pt x="234669" y="186117"/>
                  </a:cubicBezTo>
                  <a:cubicBezTo>
                    <a:pt x="231495" y="190878"/>
                    <a:pt x="227533" y="195476"/>
                    <a:pt x="222531" y="198255"/>
                  </a:cubicBezTo>
                  <a:cubicBezTo>
                    <a:pt x="215074" y="202397"/>
                    <a:pt x="198254" y="206347"/>
                    <a:pt x="198254" y="206347"/>
                  </a:cubicBezTo>
                  <a:cubicBezTo>
                    <a:pt x="195557" y="202301"/>
                    <a:pt x="190535" y="199057"/>
                    <a:pt x="190162" y="194209"/>
                  </a:cubicBezTo>
                  <a:cubicBezTo>
                    <a:pt x="188121" y="167682"/>
                    <a:pt x="186443" y="158343"/>
                    <a:pt x="202301" y="145657"/>
                  </a:cubicBezTo>
                  <a:cubicBezTo>
                    <a:pt x="206098" y="142619"/>
                    <a:pt x="210393" y="140262"/>
                    <a:pt x="214439" y="137565"/>
                  </a:cubicBezTo>
                  <a:cubicBezTo>
                    <a:pt x="217136" y="133519"/>
                    <a:pt x="218407" y="128004"/>
                    <a:pt x="222531" y="125427"/>
                  </a:cubicBezTo>
                  <a:cubicBezTo>
                    <a:pt x="229764" y="120906"/>
                    <a:pt x="246807" y="117335"/>
                    <a:pt x="246807" y="117335"/>
                  </a:cubicBezTo>
                  <a:cubicBezTo>
                    <a:pt x="258945" y="118684"/>
                    <a:pt x="271115" y="119767"/>
                    <a:pt x="283221" y="121381"/>
                  </a:cubicBezTo>
                  <a:cubicBezTo>
                    <a:pt x="291353" y="122465"/>
                    <a:pt x="300000" y="122095"/>
                    <a:pt x="307497" y="125427"/>
                  </a:cubicBezTo>
                  <a:cubicBezTo>
                    <a:pt x="312726" y="127751"/>
                    <a:pt x="315589" y="133519"/>
                    <a:pt x="319635" y="137565"/>
                  </a:cubicBezTo>
                  <a:cubicBezTo>
                    <a:pt x="318286" y="159144"/>
                    <a:pt x="320279" y="181195"/>
                    <a:pt x="315589" y="202301"/>
                  </a:cubicBezTo>
                  <a:cubicBezTo>
                    <a:pt x="314534" y="207048"/>
                    <a:pt x="307800" y="208218"/>
                    <a:pt x="303451" y="210393"/>
                  </a:cubicBezTo>
                  <a:cubicBezTo>
                    <a:pt x="299636" y="212300"/>
                    <a:pt x="295128" y="212532"/>
                    <a:pt x="291313" y="214439"/>
                  </a:cubicBezTo>
                  <a:cubicBezTo>
                    <a:pt x="286964" y="216614"/>
                    <a:pt x="283913" y="221438"/>
                    <a:pt x="279175" y="222531"/>
                  </a:cubicBezTo>
                  <a:cubicBezTo>
                    <a:pt x="265968" y="225579"/>
                    <a:pt x="252202" y="225228"/>
                    <a:pt x="238715" y="226577"/>
                  </a:cubicBezTo>
                  <a:cubicBezTo>
                    <a:pt x="234669" y="227926"/>
                    <a:pt x="230740" y="229698"/>
                    <a:pt x="226577" y="230623"/>
                  </a:cubicBezTo>
                  <a:cubicBezTo>
                    <a:pt x="218569" y="232403"/>
                    <a:pt x="210084" y="232075"/>
                    <a:pt x="202301" y="234669"/>
                  </a:cubicBezTo>
                  <a:cubicBezTo>
                    <a:pt x="197688" y="236207"/>
                    <a:pt x="194606" y="240786"/>
                    <a:pt x="190162" y="242761"/>
                  </a:cubicBezTo>
                  <a:cubicBezTo>
                    <a:pt x="182367" y="246225"/>
                    <a:pt x="173978" y="248156"/>
                    <a:pt x="165886" y="250853"/>
                  </a:cubicBezTo>
                  <a:lnTo>
                    <a:pt x="141610" y="258945"/>
                  </a:lnTo>
                  <a:lnTo>
                    <a:pt x="129472" y="262991"/>
                  </a:lnTo>
                  <a:cubicBezTo>
                    <a:pt x="126324" y="266139"/>
                    <a:pt x="109946" y="280930"/>
                    <a:pt x="109242" y="287267"/>
                  </a:cubicBezTo>
                  <a:cubicBezTo>
                    <a:pt x="108336" y="295421"/>
                    <a:pt x="108520" y="304868"/>
                    <a:pt x="113288" y="311544"/>
                  </a:cubicBezTo>
                  <a:cubicBezTo>
                    <a:pt x="116520" y="316069"/>
                    <a:pt x="124125" y="314062"/>
                    <a:pt x="129472" y="315590"/>
                  </a:cubicBezTo>
                  <a:cubicBezTo>
                    <a:pt x="133573" y="316762"/>
                    <a:pt x="137564" y="318287"/>
                    <a:pt x="141610" y="319636"/>
                  </a:cubicBezTo>
                  <a:cubicBezTo>
                    <a:pt x="253672" y="312165"/>
                    <a:pt x="174274" y="327580"/>
                    <a:pt x="214439" y="307498"/>
                  </a:cubicBezTo>
                  <a:cubicBezTo>
                    <a:pt x="226028" y="301704"/>
                    <a:pt x="237434" y="300687"/>
                    <a:pt x="246807" y="291314"/>
                  </a:cubicBezTo>
                  <a:cubicBezTo>
                    <a:pt x="248940" y="289181"/>
                    <a:pt x="249504" y="285919"/>
                    <a:pt x="250853" y="283221"/>
                  </a:cubicBezTo>
                </a:path>
              </a:pathLst>
            </a:custGeom>
            <a:noFill/>
            <a:ln>
              <a:solidFill>
                <a:srgbClr val="CD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utoShape 8">
              <a:extLst>
                <a:ext uri="{FF2B5EF4-FFF2-40B4-BE49-F238E27FC236}">
                  <a16:creationId xmlns:a16="http://schemas.microsoft.com/office/drawing/2014/main" id="{7FBFFE81-0147-460B-B74A-A3A5C56662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32205" y="3357562"/>
              <a:ext cx="288232" cy="503238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9C748E-72FC-4945-BDF0-70AC01A7275A}"/>
              </a:ext>
            </a:extLst>
          </p:cNvPr>
          <p:cNvGrpSpPr/>
          <p:nvPr/>
        </p:nvGrpSpPr>
        <p:grpSpPr>
          <a:xfrm>
            <a:off x="2555875" y="3860800"/>
            <a:ext cx="5616575" cy="889000"/>
            <a:chOff x="2555875" y="3860800"/>
            <a:chExt cx="5616575" cy="889000"/>
          </a:xfrm>
        </p:grpSpPr>
        <p:sp>
          <p:nvSpPr>
            <p:cNvPr id="22540" name="Rectangle 11"/>
            <p:cNvSpPr>
              <a:spLocks noChangeArrowheads="1"/>
            </p:cNvSpPr>
            <p:nvPr/>
          </p:nvSpPr>
          <p:spPr bwMode="auto">
            <a:xfrm>
              <a:off x="6661150" y="4219575"/>
              <a:ext cx="1511300" cy="3603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i="1">
                  <a:solidFill>
                    <a:schemeClr val="bg1"/>
                  </a:solidFill>
                  <a:latin typeface="Comic Sans MS" panose="030F0702030302020204" pitchFamily="66" charset="0"/>
                </a:rPr>
                <a:t>GUS</a:t>
              </a:r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6661150" y="3860800"/>
              <a:ext cx="0" cy="358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2" name="Line 13"/>
            <p:cNvSpPr>
              <a:spLocks noChangeShapeType="1"/>
            </p:cNvSpPr>
            <p:nvPr/>
          </p:nvSpPr>
          <p:spPr bwMode="auto">
            <a:xfrm>
              <a:off x="6661150" y="3860800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3" name="Rectangle 14"/>
            <p:cNvSpPr>
              <a:spLocks noChangeArrowheads="1"/>
            </p:cNvSpPr>
            <p:nvPr/>
          </p:nvSpPr>
          <p:spPr bwMode="auto">
            <a:xfrm>
              <a:off x="5724525" y="4221163"/>
              <a:ext cx="935038" cy="3603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i="1">
                  <a:latin typeface="Comic Sans MS" panose="030F0702030302020204" pitchFamily="66" charset="0"/>
                </a:rPr>
                <a:t>LHCB</a:t>
              </a:r>
            </a:p>
          </p:txBody>
        </p:sp>
        <p:sp>
          <p:nvSpPr>
            <p:cNvPr id="22544" name="Text Box 15"/>
            <p:cNvSpPr txBox="1">
              <a:spLocks noChangeArrowheads="1"/>
            </p:cNvSpPr>
            <p:nvPr/>
          </p:nvSpPr>
          <p:spPr bwMode="auto">
            <a:xfrm>
              <a:off x="2555875" y="4292600"/>
              <a:ext cx="11509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GUS</a:t>
              </a:r>
            </a:p>
          </p:txBody>
        </p:sp>
        <p:sp>
          <p:nvSpPr>
            <p:cNvPr id="28" name="AutoShape 8">
              <a:extLst>
                <a:ext uri="{FF2B5EF4-FFF2-40B4-BE49-F238E27FC236}">
                  <a16:creationId xmlns:a16="http://schemas.microsoft.com/office/drawing/2014/main" id="{BD184518-B3BC-441A-9969-CE884DB131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30883" y="4152656"/>
              <a:ext cx="288232" cy="503238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C5A943-3811-463B-90EC-C3027424CCB2}"/>
                </a:ext>
              </a:extLst>
            </p:cNvPr>
            <p:cNvSpPr/>
            <p:nvPr/>
          </p:nvSpPr>
          <p:spPr>
            <a:xfrm>
              <a:off x="4389657" y="4170369"/>
              <a:ext cx="953665" cy="141884"/>
            </a:xfrm>
            <a:custGeom>
              <a:avLst/>
              <a:gdLst>
                <a:gd name="connsiteX0" fmla="*/ 0 w 849664"/>
                <a:gd name="connsiteY0" fmla="*/ 52872 h 141884"/>
                <a:gd name="connsiteX1" fmla="*/ 36414 w 849664"/>
                <a:gd name="connsiteY1" fmla="*/ 60964 h 141884"/>
                <a:gd name="connsiteX2" fmla="*/ 48552 w 849664"/>
                <a:gd name="connsiteY2" fmla="*/ 65010 h 141884"/>
                <a:gd name="connsiteX3" fmla="*/ 121380 w 849664"/>
                <a:gd name="connsiteY3" fmla="*/ 56918 h 141884"/>
                <a:gd name="connsiteX4" fmla="*/ 133518 w 849664"/>
                <a:gd name="connsiteY4" fmla="*/ 52872 h 141884"/>
                <a:gd name="connsiteX5" fmla="*/ 149702 w 849664"/>
                <a:gd name="connsiteY5" fmla="*/ 44779 h 141884"/>
                <a:gd name="connsiteX6" fmla="*/ 165887 w 849664"/>
                <a:gd name="connsiteY6" fmla="*/ 40733 h 141884"/>
                <a:gd name="connsiteX7" fmla="*/ 182071 w 849664"/>
                <a:gd name="connsiteY7" fmla="*/ 28595 h 141884"/>
                <a:gd name="connsiteX8" fmla="*/ 194209 w 849664"/>
                <a:gd name="connsiteY8" fmla="*/ 24549 h 141884"/>
                <a:gd name="connsiteX9" fmla="*/ 222531 w 849664"/>
                <a:gd name="connsiteY9" fmla="*/ 8365 h 141884"/>
                <a:gd name="connsiteX10" fmla="*/ 234669 w 849664"/>
                <a:gd name="connsiteY10" fmla="*/ 273 h 141884"/>
                <a:gd name="connsiteX11" fmla="*/ 319635 w 849664"/>
                <a:gd name="connsiteY11" fmla="*/ 4319 h 141884"/>
                <a:gd name="connsiteX12" fmla="*/ 331773 w 849664"/>
                <a:gd name="connsiteY12" fmla="*/ 8365 h 141884"/>
                <a:gd name="connsiteX13" fmla="*/ 343911 w 849664"/>
                <a:gd name="connsiteY13" fmla="*/ 16457 h 141884"/>
                <a:gd name="connsiteX14" fmla="*/ 368187 w 849664"/>
                <a:gd name="connsiteY14" fmla="*/ 24549 h 141884"/>
                <a:gd name="connsiteX15" fmla="*/ 380325 w 849664"/>
                <a:gd name="connsiteY15" fmla="*/ 28595 h 141884"/>
                <a:gd name="connsiteX16" fmla="*/ 392464 w 849664"/>
                <a:gd name="connsiteY16" fmla="*/ 32641 h 141884"/>
                <a:gd name="connsiteX17" fmla="*/ 404602 w 849664"/>
                <a:gd name="connsiteY17" fmla="*/ 40733 h 141884"/>
                <a:gd name="connsiteX18" fmla="*/ 497660 w 849664"/>
                <a:gd name="connsiteY18" fmla="*/ 40733 h 141884"/>
                <a:gd name="connsiteX19" fmla="*/ 570488 w 849664"/>
                <a:gd name="connsiteY19" fmla="*/ 36687 h 141884"/>
                <a:gd name="connsiteX20" fmla="*/ 582626 w 849664"/>
                <a:gd name="connsiteY20" fmla="*/ 40733 h 141884"/>
                <a:gd name="connsiteX21" fmla="*/ 598810 w 849664"/>
                <a:gd name="connsiteY21" fmla="*/ 65010 h 141884"/>
                <a:gd name="connsiteX22" fmla="*/ 606902 w 849664"/>
                <a:gd name="connsiteY22" fmla="*/ 77148 h 141884"/>
                <a:gd name="connsiteX23" fmla="*/ 619041 w 849664"/>
                <a:gd name="connsiteY23" fmla="*/ 85240 h 141884"/>
                <a:gd name="connsiteX24" fmla="*/ 639271 w 849664"/>
                <a:gd name="connsiteY24" fmla="*/ 109516 h 141884"/>
                <a:gd name="connsiteX25" fmla="*/ 647363 w 849664"/>
                <a:gd name="connsiteY25" fmla="*/ 121654 h 141884"/>
                <a:gd name="connsiteX26" fmla="*/ 671639 w 849664"/>
                <a:gd name="connsiteY26" fmla="*/ 133792 h 141884"/>
                <a:gd name="connsiteX27" fmla="*/ 683777 w 849664"/>
                <a:gd name="connsiteY27" fmla="*/ 141884 h 141884"/>
                <a:gd name="connsiteX28" fmla="*/ 752559 w 849664"/>
                <a:gd name="connsiteY28" fmla="*/ 133792 h 141884"/>
                <a:gd name="connsiteX29" fmla="*/ 776835 w 849664"/>
                <a:gd name="connsiteY29" fmla="*/ 125700 h 141884"/>
                <a:gd name="connsiteX30" fmla="*/ 809203 w 849664"/>
                <a:gd name="connsiteY30" fmla="*/ 117608 h 141884"/>
                <a:gd name="connsiteX31" fmla="*/ 825387 w 849664"/>
                <a:gd name="connsiteY31" fmla="*/ 113562 h 141884"/>
                <a:gd name="connsiteX32" fmla="*/ 837525 w 849664"/>
                <a:gd name="connsiteY32" fmla="*/ 105470 h 141884"/>
                <a:gd name="connsiteX33" fmla="*/ 849664 w 849664"/>
                <a:gd name="connsiteY33" fmla="*/ 101424 h 14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664" h="141884">
                  <a:moveTo>
                    <a:pt x="0" y="52872"/>
                  </a:moveTo>
                  <a:cubicBezTo>
                    <a:pt x="13905" y="55653"/>
                    <a:pt x="23082" y="57155"/>
                    <a:pt x="36414" y="60964"/>
                  </a:cubicBezTo>
                  <a:cubicBezTo>
                    <a:pt x="40515" y="62136"/>
                    <a:pt x="44506" y="63661"/>
                    <a:pt x="48552" y="65010"/>
                  </a:cubicBezTo>
                  <a:cubicBezTo>
                    <a:pt x="72828" y="62313"/>
                    <a:pt x="98208" y="64642"/>
                    <a:pt x="121380" y="56918"/>
                  </a:cubicBezTo>
                  <a:cubicBezTo>
                    <a:pt x="125426" y="55569"/>
                    <a:pt x="129598" y="54552"/>
                    <a:pt x="133518" y="52872"/>
                  </a:cubicBezTo>
                  <a:cubicBezTo>
                    <a:pt x="139062" y="50496"/>
                    <a:pt x="144055" y="46897"/>
                    <a:pt x="149702" y="44779"/>
                  </a:cubicBezTo>
                  <a:cubicBezTo>
                    <a:pt x="154909" y="42826"/>
                    <a:pt x="160492" y="42082"/>
                    <a:pt x="165887" y="40733"/>
                  </a:cubicBezTo>
                  <a:cubicBezTo>
                    <a:pt x="171282" y="36687"/>
                    <a:pt x="176216" y="31941"/>
                    <a:pt x="182071" y="28595"/>
                  </a:cubicBezTo>
                  <a:cubicBezTo>
                    <a:pt x="185774" y="26479"/>
                    <a:pt x="190660" y="26915"/>
                    <a:pt x="194209" y="24549"/>
                  </a:cubicBezTo>
                  <a:cubicBezTo>
                    <a:pt x="223135" y="5265"/>
                    <a:pt x="188302" y="16922"/>
                    <a:pt x="222531" y="8365"/>
                  </a:cubicBezTo>
                  <a:cubicBezTo>
                    <a:pt x="226577" y="5668"/>
                    <a:pt x="229811" y="475"/>
                    <a:pt x="234669" y="273"/>
                  </a:cubicBezTo>
                  <a:cubicBezTo>
                    <a:pt x="262999" y="-907"/>
                    <a:pt x="291379" y="1964"/>
                    <a:pt x="319635" y="4319"/>
                  </a:cubicBezTo>
                  <a:cubicBezTo>
                    <a:pt x="323885" y="4673"/>
                    <a:pt x="327958" y="6458"/>
                    <a:pt x="331773" y="8365"/>
                  </a:cubicBezTo>
                  <a:cubicBezTo>
                    <a:pt x="336122" y="10540"/>
                    <a:pt x="339467" y="14482"/>
                    <a:pt x="343911" y="16457"/>
                  </a:cubicBezTo>
                  <a:cubicBezTo>
                    <a:pt x="351706" y="19921"/>
                    <a:pt x="360095" y="21852"/>
                    <a:pt x="368187" y="24549"/>
                  </a:cubicBezTo>
                  <a:lnTo>
                    <a:pt x="380325" y="28595"/>
                  </a:lnTo>
                  <a:lnTo>
                    <a:pt x="392464" y="32641"/>
                  </a:lnTo>
                  <a:cubicBezTo>
                    <a:pt x="396510" y="35338"/>
                    <a:pt x="400253" y="38558"/>
                    <a:pt x="404602" y="40733"/>
                  </a:cubicBezTo>
                  <a:cubicBezTo>
                    <a:pt x="430919" y="53891"/>
                    <a:pt x="484937" y="41369"/>
                    <a:pt x="497660" y="40733"/>
                  </a:cubicBezTo>
                  <a:cubicBezTo>
                    <a:pt x="537343" y="27505"/>
                    <a:pt x="513436" y="31933"/>
                    <a:pt x="570488" y="36687"/>
                  </a:cubicBezTo>
                  <a:cubicBezTo>
                    <a:pt x="574534" y="38036"/>
                    <a:pt x="579610" y="37717"/>
                    <a:pt x="582626" y="40733"/>
                  </a:cubicBezTo>
                  <a:cubicBezTo>
                    <a:pt x="589503" y="47610"/>
                    <a:pt x="593415" y="56918"/>
                    <a:pt x="598810" y="65010"/>
                  </a:cubicBezTo>
                  <a:cubicBezTo>
                    <a:pt x="601507" y="69056"/>
                    <a:pt x="602856" y="74451"/>
                    <a:pt x="606902" y="77148"/>
                  </a:cubicBezTo>
                  <a:lnTo>
                    <a:pt x="619041" y="85240"/>
                  </a:lnTo>
                  <a:cubicBezTo>
                    <a:pt x="639132" y="115376"/>
                    <a:pt x="613310" y="78363"/>
                    <a:pt x="639271" y="109516"/>
                  </a:cubicBezTo>
                  <a:cubicBezTo>
                    <a:pt x="642384" y="113252"/>
                    <a:pt x="643925" y="118216"/>
                    <a:pt x="647363" y="121654"/>
                  </a:cubicBezTo>
                  <a:cubicBezTo>
                    <a:pt x="658958" y="133249"/>
                    <a:pt x="658476" y="127211"/>
                    <a:pt x="671639" y="133792"/>
                  </a:cubicBezTo>
                  <a:cubicBezTo>
                    <a:pt x="675988" y="135967"/>
                    <a:pt x="679731" y="139187"/>
                    <a:pt x="683777" y="141884"/>
                  </a:cubicBezTo>
                  <a:cubicBezTo>
                    <a:pt x="719753" y="129892"/>
                    <a:pt x="665562" y="146842"/>
                    <a:pt x="752559" y="133792"/>
                  </a:cubicBezTo>
                  <a:cubicBezTo>
                    <a:pt x="760994" y="132527"/>
                    <a:pt x="768560" y="127769"/>
                    <a:pt x="776835" y="125700"/>
                  </a:cubicBezTo>
                  <a:lnTo>
                    <a:pt x="809203" y="117608"/>
                  </a:lnTo>
                  <a:lnTo>
                    <a:pt x="825387" y="113562"/>
                  </a:lnTo>
                  <a:cubicBezTo>
                    <a:pt x="829433" y="110865"/>
                    <a:pt x="833176" y="107645"/>
                    <a:pt x="837525" y="105470"/>
                  </a:cubicBezTo>
                  <a:cubicBezTo>
                    <a:pt x="841340" y="103563"/>
                    <a:pt x="849664" y="101424"/>
                    <a:pt x="849664" y="1014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F56AB1-5D96-4475-848E-AA6B7FD8F6AF}"/>
                </a:ext>
              </a:extLst>
            </p:cNvPr>
            <p:cNvSpPr/>
            <p:nvPr/>
          </p:nvSpPr>
          <p:spPr>
            <a:xfrm>
              <a:off x="4741856" y="4170369"/>
              <a:ext cx="249268" cy="20764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CD652EF-1808-4F89-B5A8-D1C2CD2CE904}"/>
                </a:ext>
              </a:extLst>
            </p:cNvPr>
            <p:cNvSpPr/>
            <p:nvPr/>
          </p:nvSpPr>
          <p:spPr>
            <a:xfrm>
              <a:off x="4758478" y="4119794"/>
              <a:ext cx="216024" cy="10115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utoShape 8">
              <a:extLst>
                <a:ext uri="{FF2B5EF4-FFF2-40B4-BE49-F238E27FC236}">
                  <a16:creationId xmlns:a16="http://schemas.microsoft.com/office/drawing/2014/main" id="{4DEEF54C-4739-483C-923E-3D59A176BD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28839" y="4171956"/>
              <a:ext cx="288232" cy="503238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7E1E2DB-750D-4C46-8936-B61E77A630E7}"/>
                </a:ext>
              </a:extLst>
            </p:cNvPr>
            <p:cNvSpPr/>
            <p:nvPr/>
          </p:nvSpPr>
          <p:spPr>
            <a:xfrm rot="20506212" flipH="1">
              <a:off x="4507718" y="4261369"/>
              <a:ext cx="329184" cy="187756"/>
            </a:xfrm>
            <a:custGeom>
              <a:avLst/>
              <a:gdLst>
                <a:gd name="connsiteX0" fmla="*/ 0 w 329184"/>
                <a:gd name="connsiteY0" fmla="*/ 4876 h 187756"/>
                <a:gd name="connsiteX1" fmla="*/ 64008 w 329184"/>
                <a:gd name="connsiteY1" fmla="*/ 9448 h 187756"/>
                <a:gd name="connsiteX2" fmla="*/ 77724 w 329184"/>
                <a:gd name="connsiteY2" fmla="*/ 14020 h 187756"/>
                <a:gd name="connsiteX3" fmla="*/ 96012 w 329184"/>
                <a:gd name="connsiteY3" fmla="*/ 46024 h 187756"/>
                <a:gd name="connsiteX4" fmla="*/ 105156 w 329184"/>
                <a:gd name="connsiteY4" fmla="*/ 59740 h 187756"/>
                <a:gd name="connsiteX5" fmla="*/ 114300 w 329184"/>
                <a:gd name="connsiteY5" fmla="*/ 96316 h 187756"/>
                <a:gd name="connsiteX6" fmla="*/ 123444 w 329184"/>
                <a:gd name="connsiteY6" fmla="*/ 132892 h 187756"/>
                <a:gd name="connsiteX7" fmla="*/ 128016 w 329184"/>
                <a:gd name="connsiteY7" fmla="*/ 169468 h 187756"/>
                <a:gd name="connsiteX8" fmla="*/ 146304 w 329184"/>
                <a:gd name="connsiteY8" fmla="*/ 178612 h 187756"/>
                <a:gd name="connsiteX9" fmla="*/ 160020 w 329184"/>
                <a:gd name="connsiteY9" fmla="*/ 187756 h 187756"/>
                <a:gd name="connsiteX10" fmla="*/ 196596 w 329184"/>
                <a:gd name="connsiteY10" fmla="*/ 183184 h 187756"/>
                <a:gd name="connsiteX11" fmla="*/ 228600 w 329184"/>
                <a:gd name="connsiteY11" fmla="*/ 160324 h 187756"/>
                <a:gd name="connsiteX12" fmla="*/ 237744 w 329184"/>
                <a:gd name="connsiteY12" fmla="*/ 146608 h 187756"/>
                <a:gd name="connsiteX13" fmla="*/ 251460 w 329184"/>
                <a:gd name="connsiteY13" fmla="*/ 137464 h 187756"/>
                <a:gd name="connsiteX14" fmla="*/ 256032 w 329184"/>
                <a:gd name="connsiteY14" fmla="*/ 110032 h 187756"/>
                <a:gd name="connsiteX15" fmla="*/ 256032 w 329184"/>
                <a:gd name="connsiteY15" fmla="*/ 59740 h 187756"/>
                <a:gd name="connsiteX16" fmla="*/ 228600 w 329184"/>
                <a:gd name="connsiteY16" fmla="*/ 50596 h 187756"/>
                <a:gd name="connsiteX17" fmla="*/ 192024 w 329184"/>
                <a:gd name="connsiteY17" fmla="*/ 55168 h 187756"/>
                <a:gd name="connsiteX18" fmla="*/ 187452 w 329184"/>
                <a:gd name="connsiteY18" fmla="*/ 73456 h 187756"/>
                <a:gd name="connsiteX19" fmla="*/ 192024 w 329184"/>
                <a:gd name="connsiteY19" fmla="*/ 105460 h 187756"/>
                <a:gd name="connsiteX20" fmla="*/ 219456 w 329184"/>
                <a:gd name="connsiteY20" fmla="*/ 123748 h 187756"/>
                <a:gd name="connsiteX21" fmla="*/ 246888 w 329184"/>
                <a:gd name="connsiteY21" fmla="*/ 132892 h 187756"/>
                <a:gd name="connsiteX22" fmla="*/ 301752 w 329184"/>
                <a:gd name="connsiteY22" fmla="*/ 128320 h 187756"/>
                <a:gd name="connsiteX23" fmla="*/ 320040 w 329184"/>
                <a:gd name="connsiteY23" fmla="*/ 110032 h 187756"/>
                <a:gd name="connsiteX24" fmla="*/ 329184 w 329184"/>
                <a:gd name="connsiteY24" fmla="*/ 78028 h 187756"/>
                <a:gd name="connsiteX25" fmla="*/ 324612 w 329184"/>
                <a:gd name="connsiteY25" fmla="*/ 32308 h 187756"/>
                <a:gd name="connsiteX26" fmla="*/ 310896 w 329184"/>
                <a:gd name="connsiteY26" fmla="*/ 23164 h 187756"/>
                <a:gd name="connsiteX27" fmla="*/ 297180 w 329184"/>
                <a:gd name="connsiteY27" fmla="*/ 9448 h 187756"/>
                <a:gd name="connsiteX28" fmla="*/ 242316 w 329184"/>
                <a:gd name="connsiteY28" fmla="*/ 304 h 18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9184" h="187756">
                  <a:moveTo>
                    <a:pt x="0" y="4876"/>
                  </a:moveTo>
                  <a:cubicBezTo>
                    <a:pt x="21336" y="6400"/>
                    <a:pt x="42764" y="6949"/>
                    <a:pt x="64008" y="9448"/>
                  </a:cubicBezTo>
                  <a:cubicBezTo>
                    <a:pt x="68794" y="10011"/>
                    <a:pt x="73961" y="11009"/>
                    <a:pt x="77724" y="14020"/>
                  </a:cubicBezTo>
                  <a:cubicBezTo>
                    <a:pt x="83587" y="18710"/>
                    <a:pt x="93170" y="41050"/>
                    <a:pt x="96012" y="46024"/>
                  </a:cubicBezTo>
                  <a:cubicBezTo>
                    <a:pt x="98738" y="50795"/>
                    <a:pt x="102699" y="54825"/>
                    <a:pt x="105156" y="59740"/>
                  </a:cubicBezTo>
                  <a:cubicBezTo>
                    <a:pt x="110150" y="69729"/>
                    <a:pt x="112064" y="86627"/>
                    <a:pt x="114300" y="96316"/>
                  </a:cubicBezTo>
                  <a:cubicBezTo>
                    <a:pt x="117126" y="108561"/>
                    <a:pt x="121885" y="120422"/>
                    <a:pt x="123444" y="132892"/>
                  </a:cubicBezTo>
                  <a:cubicBezTo>
                    <a:pt x="124968" y="145084"/>
                    <a:pt x="122521" y="158478"/>
                    <a:pt x="128016" y="169468"/>
                  </a:cubicBezTo>
                  <a:cubicBezTo>
                    <a:pt x="131064" y="175564"/>
                    <a:pt x="140386" y="175231"/>
                    <a:pt x="146304" y="178612"/>
                  </a:cubicBezTo>
                  <a:cubicBezTo>
                    <a:pt x="151075" y="181338"/>
                    <a:pt x="155448" y="184708"/>
                    <a:pt x="160020" y="187756"/>
                  </a:cubicBezTo>
                  <a:cubicBezTo>
                    <a:pt x="172212" y="186232"/>
                    <a:pt x="184676" y="186164"/>
                    <a:pt x="196596" y="183184"/>
                  </a:cubicBezTo>
                  <a:cubicBezTo>
                    <a:pt x="210219" y="179778"/>
                    <a:pt x="219976" y="170672"/>
                    <a:pt x="228600" y="160324"/>
                  </a:cubicBezTo>
                  <a:cubicBezTo>
                    <a:pt x="232118" y="156103"/>
                    <a:pt x="233859" y="150493"/>
                    <a:pt x="237744" y="146608"/>
                  </a:cubicBezTo>
                  <a:cubicBezTo>
                    <a:pt x="241629" y="142723"/>
                    <a:pt x="246888" y="140512"/>
                    <a:pt x="251460" y="137464"/>
                  </a:cubicBezTo>
                  <a:cubicBezTo>
                    <a:pt x="252984" y="128320"/>
                    <a:pt x="254021" y="119081"/>
                    <a:pt x="256032" y="110032"/>
                  </a:cubicBezTo>
                  <a:cubicBezTo>
                    <a:pt x="260102" y="91717"/>
                    <a:pt x="272388" y="83105"/>
                    <a:pt x="256032" y="59740"/>
                  </a:cubicBezTo>
                  <a:cubicBezTo>
                    <a:pt x="250505" y="51844"/>
                    <a:pt x="228600" y="50596"/>
                    <a:pt x="228600" y="50596"/>
                  </a:cubicBezTo>
                  <a:cubicBezTo>
                    <a:pt x="216408" y="52120"/>
                    <a:pt x="202765" y="49201"/>
                    <a:pt x="192024" y="55168"/>
                  </a:cubicBezTo>
                  <a:cubicBezTo>
                    <a:pt x="186531" y="58220"/>
                    <a:pt x="187452" y="67172"/>
                    <a:pt x="187452" y="73456"/>
                  </a:cubicBezTo>
                  <a:cubicBezTo>
                    <a:pt x="187452" y="84232"/>
                    <a:pt x="186238" y="96368"/>
                    <a:pt x="192024" y="105460"/>
                  </a:cubicBezTo>
                  <a:cubicBezTo>
                    <a:pt x="197924" y="114732"/>
                    <a:pt x="209030" y="120273"/>
                    <a:pt x="219456" y="123748"/>
                  </a:cubicBezTo>
                  <a:lnTo>
                    <a:pt x="246888" y="132892"/>
                  </a:lnTo>
                  <a:cubicBezTo>
                    <a:pt x="265176" y="131368"/>
                    <a:pt x="284236" y="133794"/>
                    <a:pt x="301752" y="128320"/>
                  </a:cubicBezTo>
                  <a:cubicBezTo>
                    <a:pt x="309981" y="125749"/>
                    <a:pt x="315029" y="117047"/>
                    <a:pt x="320040" y="110032"/>
                  </a:cubicBezTo>
                  <a:cubicBezTo>
                    <a:pt x="322563" y="106500"/>
                    <a:pt x="328706" y="79940"/>
                    <a:pt x="329184" y="78028"/>
                  </a:cubicBezTo>
                  <a:cubicBezTo>
                    <a:pt x="327660" y="62788"/>
                    <a:pt x="329455" y="46838"/>
                    <a:pt x="324612" y="32308"/>
                  </a:cubicBezTo>
                  <a:cubicBezTo>
                    <a:pt x="322874" y="27095"/>
                    <a:pt x="315117" y="26682"/>
                    <a:pt x="310896" y="23164"/>
                  </a:cubicBezTo>
                  <a:cubicBezTo>
                    <a:pt x="305929" y="19025"/>
                    <a:pt x="302832" y="12588"/>
                    <a:pt x="297180" y="9448"/>
                  </a:cubicBezTo>
                  <a:cubicBezTo>
                    <a:pt x="275516" y="-2588"/>
                    <a:pt x="265685" y="304"/>
                    <a:pt x="242316" y="304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43000" y="549275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Comic Sans MS" panose="030F0702030302020204" pitchFamily="66" charset="0"/>
              </a:rPr>
              <a:t>If plastid physiology is damaged, photosynthetic genes cease to be expressed in the nucleus</a:t>
            </a:r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>
            <a:off x="5435600" y="2493963"/>
            <a:ext cx="3097213" cy="30956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661150" y="4219575"/>
            <a:ext cx="1511300" cy="3603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chemeClr val="bg1"/>
                </a:solidFill>
                <a:latin typeface="Comic Sans MS" panose="030F0702030302020204" pitchFamily="66" charset="0"/>
              </a:rPr>
              <a:t>GUS</a:t>
            </a:r>
          </a:p>
        </p:txBody>
      </p:sp>
      <p:sp>
        <p:nvSpPr>
          <p:cNvPr id="24581" name="Line 11"/>
          <p:cNvSpPr>
            <a:spLocks noChangeShapeType="1"/>
          </p:cNvSpPr>
          <p:nvPr/>
        </p:nvSpPr>
        <p:spPr bwMode="auto">
          <a:xfrm>
            <a:off x="6661150" y="38608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Line 12"/>
          <p:cNvSpPr>
            <a:spLocks noChangeShapeType="1"/>
          </p:cNvSpPr>
          <p:nvPr/>
        </p:nvSpPr>
        <p:spPr bwMode="auto">
          <a:xfrm>
            <a:off x="6661150" y="386080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5724525" y="4221163"/>
            <a:ext cx="935038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LHCB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55875" y="3429000"/>
            <a:ext cx="2592388" cy="1320800"/>
            <a:chOff x="1610" y="2160"/>
            <a:chExt cx="1633" cy="832"/>
          </a:xfrm>
        </p:grpSpPr>
        <p:sp>
          <p:nvSpPr>
            <p:cNvPr id="24603" name="Text Box 14"/>
            <p:cNvSpPr txBox="1">
              <a:spLocks noChangeArrowheads="1"/>
            </p:cNvSpPr>
            <p:nvPr/>
          </p:nvSpPr>
          <p:spPr bwMode="auto">
            <a:xfrm>
              <a:off x="1610" y="2704"/>
              <a:ext cx="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chemeClr val="accent2"/>
                  </a:solidFill>
                  <a:latin typeface="Comic Sans MS" panose="030F0702030302020204" pitchFamily="66" charset="0"/>
                </a:rPr>
                <a:t>GUS</a:t>
              </a:r>
            </a:p>
          </p:txBody>
        </p:sp>
        <p:sp>
          <p:nvSpPr>
            <p:cNvPr id="24604" name="AutoShape 8"/>
            <p:cNvSpPr>
              <a:spLocks noChangeArrowheads="1"/>
            </p:cNvSpPr>
            <p:nvPr/>
          </p:nvSpPr>
          <p:spPr bwMode="auto">
            <a:xfrm flipH="1">
              <a:off x="2744" y="2160"/>
              <a:ext cx="499" cy="317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24605" name="AutoShape 15"/>
            <p:cNvSpPr>
              <a:spLocks noChangeArrowheads="1"/>
            </p:cNvSpPr>
            <p:nvPr/>
          </p:nvSpPr>
          <p:spPr bwMode="auto">
            <a:xfrm flipH="1">
              <a:off x="2744" y="2614"/>
              <a:ext cx="499" cy="317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</p:grpSp>
      <p:sp>
        <p:nvSpPr>
          <p:cNvPr id="24585" name="Rectangle 17"/>
          <p:cNvSpPr>
            <a:spLocks noChangeArrowheads="1"/>
          </p:cNvSpPr>
          <p:nvPr/>
        </p:nvSpPr>
        <p:spPr bwMode="auto">
          <a:xfrm>
            <a:off x="6661150" y="3355975"/>
            <a:ext cx="1511300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LHCB</a:t>
            </a:r>
          </a:p>
        </p:txBody>
      </p:sp>
      <p:sp>
        <p:nvSpPr>
          <p:cNvPr id="24586" name="Line 18"/>
          <p:cNvSpPr>
            <a:spLocks noChangeShapeType="1"/>
          </p:cNvSpPr>
          <p:nvPr/>
        </p:nvSpPr>
        <p:spPr bwMode="auto">
          <a:xfrm>
            <a:off x="6661150" y="29972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7" name="Line 19"/>
          <p:cNvSpPr>
            <a:spLocks noChangeShapeType="1"/>
          </p:cNvSpPr>
          <p:nvPr/>
        </p:nvSpPr>
        <p:spPr bwMode="auto">
          <a:xfrm>
            <a:off x="6661150" y="299720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8" name="Rectangle 20"/>
          <p:cNvSpPr>
            <a:spLocks noChangeArrowheads="1"/>
          </p:cNvSpPr>
          <p:nvPr/>
        </p:nvSpPr>
        <p:spPr bwMode="auto">
          <a:xfrm>
            <a:off x="5724525" y="3357563"/>
            <a:ext cx="935038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LHCB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804025" y="3213100"/>
            <a:ext cx="720725" cy="1439863"/>
            <a:chOff x="4286" y="2024"/>
            <a:chExt cx="454" cy="907"/>
          </a:xfrm>
        </p:grpSpPr>
        <p:grpSp>
          <p:nvGrpSpPr>
            <p:cNvPr id="24597" name="Group 28"/>
            <p:cNvGrpSpPr>
              <a:grpSpLocks/>
            </p:cNvGrpSpPr>
            <p:nvPr/>
          </p:nvGrpSpPr>
          <p:grpSpPr bwMode="auto">
            <a:xfrm>
              <a:off x="4287" y="2024"/>
              <a:ext cx="453" cy="408"/>
              <a:chOff x="2835" y="2069"/>
              <a:chExt cx="453" cy="408"/>
            </a:xfrm>
          </p:grpSpPr>
          <p:sp>
            <p:nvSpPr>
              <p:cNvPr id="24601" name="Line 29"/>
              <p:cNvSpPr>
                <a:spLocks noChangeShapeType="1"/>
              </p:cNvSpPr>
              <p:nvPr/>
            </p:nvSpPr>
            <p:spPr bwMode="auto">
              <a:xfrm>
                <a:off x="2835" y="2069"/>
                <a:ext cx="40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02" name="Line 30"/>
              <p:cNvSpPr>
                <a:spLocks noChangeShapeType="1"/>
              </p:cNvSpPr>
              <p:nvPr/>
            </p:nvSpPr>
            <p:spPr bwMode="auto">
              <a:xfrm flipH="1">
                <a:off x="2880" y="2069"/>
                <a:ext cx="40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598" name="Group 31"/>
            <p:cNvGrpSpPr>
              <a:grpSpLocks/>
            </p:cNvGrpSpPr>
            <p:nvPr/>
          </p:nvGrpSpPr>
          <p:grpSpPr bwMode="auto">
            <a:xfrm>
              <a:off x="4286" y="2523"/>
              <a:ext cx="453" cy="408"/>
              <a:chOff x="2835" y="2069"/>
              <a:chExt cx="453" cy="408"/>
            </a:xfrm>
          </p:grpSpPr>
          <p:sp>
            <p:nvSpPr>
              <p:cNvPr id="24599" name="Line 32"/>
              <p:cNvSpPr>
                <a:spLocks noChangeShapeType="1"/>
              </p:cNvSpPr>
              <p:nvPr/>
            </p:nvSpPr>
            <p:spPr bwMode="auto">
              <a:xfrm>
                <a:off x="2835" y="2069"/>
                <a:ext cx="40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00" name="Line 33"/>
              <p:cNvSpPr>
                <a:spLocks noChangeShapeType="1"/>
              </p:cNvSpPr>
              <p:nvPr/>
            </p:nvSpPr>
            <p:spPr bwMode="auto">
              <a:xfrm flipH="1">
                <a:off x="2880" y="2069"/>
                <a:ext cx="40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4590" name="Oval 36"/>
          <p:cNvSpPr>
            <a:spLocks noChangeArrowheads="1"/>
          </p:cNvSpPr>
          <p:nvPr/>
        </p:nvSpPr>
        <p:spPr bwMode="auto">
          <a:xfrm>
            <a:off x="1763713" y="3213100"/>
            <a:ext cx="2305050" cy="7921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LHCB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761480" y="1989138"/>
            <a:ext cx="3530600" cy="2016125"/>
            <a:chOff x="1110" y="1253"/>
            <a:chExt cx="2224" cy="1270"/>
          </a:xfrm>
        </p:grpSpPr>
        <p:sp>
          <p:nvSpPr>
            <p:cNvPr id="24593" name="Oval 24"/>
            <p:cNvSpPr>
              <a:spLocks noChangeArrowheads="1"/>
            </p:cNvSpPr>
            <p:nvPr/>
          </p:nvSpPr>
          <p:spPr bwMode="auto">
            <a:xfrm>
              <a:off x="1110" y="2024"/>
              <a:ext cx="1452" cy="49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4594" name="Group 23"/>
            <p:cNvGrpSpPr>
              <a:grpSpLocks/>
            </p:cNvGrpSpPr>
            <p:nvPr/>
          </p:nvGrpSpPr>
          <p:grpSpPr bwMode="auto">
            <a:xfrm>
              <a:off x="1882" y="1253"/>
              <a:ext cx="1452" cy="907"/>
              <a:chOff x="1882" y="1253"/>
              <a:chExt cx="1452" cy="907"/>
            </a:xfrm>
          </p:grpSpPr>
          <p:sp>
            <p:nvSpPr>
              <p:cNvPr id="24595" name="AutoShape 21"/>
              <p:cNvSpPr>
                <a:spLocks noChangeArrowheads="1"/>
              </p:cNvSpPr>
              <p:nvPr/>
            </p:nvSpPr>
            <p:spPr bwMode="auto">
              <a:xfrm flipH="1">
                <a:off x="1882" y="1434"/>
                <a:ext cx="499" cy="726"/>
              </a:xfrm>
              <a:prstGeom prst="lightningBol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4596" name="Text Box 22"/>
              <p:cNvSpPr txBox="1">
                <a:spLocks noChangeArrowheads="1"/>
              </p:cNvSpPr>
              <p:nvPr/>
            </p:nvSpPr>
            <p:spPr bwMode="auto">
              <a:xfrm>
                <a:off x="2290" y="1253"/>
                <a:ext cx="10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>
                    <a:latin typeface="Comic Sans MS" panose="030F0702030302020204" pitchFamily="66" charset="0"/>
                  </a:rPr>
                  <a:t>lincomycin</a:t>
                </a:r>
              </a:p>
            </p:txBody>
          </p:sp>
        </p:grpSp>
      </p:grpSp>
      <p:sp>
        <p:nvSpPr>
          <p:cNvPr id="30" name="Rounded Rectangle 29"/>
          <p:cNvSpPr/>
          <p:nvPr/>
        </p:nvSpPr>
        <p:spPr>
          <a:xfrm>
            <a:off x="755650" y="1601788"/>
            <a:ext cx="7993063" cy="4491037"/>
          </a:xfrm>
          <a:prstGeom prst="roundRect">
            <a:avLst>
              <a:gd name="adj" fmla="val 3178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3"/>
          <p:cNvSpPr>
            <a:spLocks noChangeArrowheads="1"/>
          </p:cNvSpPr>
          <p:nvPr/>
        </p:nvSpPr>
        <p:spPr bwMode="auto">
          <a:xfrm>
            <a:off x="1763713" y="3213100"/>
            <a:ext cx="2305050" cy="7921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43000" y="333375"/>
            <a:ext cx="769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This is specifically because of the defect in plastid physiology, as a plastid-independent, control gene is not affected. </a:t>
            </a:r>
          </a:p>
        </p:txBody>
      </p:sp>
      <p:grpSp>
        <p:nvGrpSpPr>
          <p:cNvPr id="26628" name="Group 29"/>
          <p:cNvGrpSpPr>
            <a:grpSpLocks/>
          </p:cNvGrpSpPr>
          <p:nvPr/>
        </p:nvGrpSpPr>
        <p:grpSpPr bwMode="auto">
          <a:xfrm>
            <a:off x="1762125" y="1989138"/>
            <a:ext cx="3530600" cy="2016125"/>
            <a:chOff x="1110" y="1253"/>
            <a:chExt cx="2224" cy="1270"/>
          </a:xfrm>
        </p:grpSpPr>
        <p:sp>
          <p:nvSpPr>
            <p:cNvPr id="26653" name="Oval 30"/>
            <p:cNvSpPr>
              <a:spLocks noChangeArrowheads="1"/>
            </p:cNvSpPr>
            <p:nvPr/>
          </p:nvSpPr>
          <p:spPr bwMode="auto">
            <a:xfrm>
              <a:off x="1110" y="2024"/>
              <a:ext cx="1452" cy="49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6654" name="Group 31"/>
            <p:cNvGrpSpPr>
              <a:grpSpLocks/>
            </p:cNvGrpSpPr>
            <p:nvPr/>
          </p:nvGrpSpPr>
          <p:grpSpPr bwMode="auto">
            <a:xfrm>
              <a:off x="1882" y="1253"/>
              <a:ext cx="1452" cy="907"/>
              <a:chOff x="1882" y="1253"/>
              <a:chExt cx="1452" cy="907"/>
            </a:xfrm>
          </p:grpSpPr>
          <p:sp>
            <p:nvSpPr>
              <p:cNvPr id="26655" name="AutoShape 32"/>
              <p:cNvSpPr>
                <a:spLocks noChangeArrowheads="1"/>
              </p:cNvSpPr>
              <p:nvPr/>
            </p:nvSpPr>
            <p:spPr bwMode="auto">
              <a:xfrm flipH="1">
                <a:off x="1882" y="1434"/>
                <a:ext cx="499" cy="726"/>
              </a:xfrm>
              <a:prstGeom prst="lightningBol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6656" name="Text Box 33"/>
              <p:cNvSpPr txBox="1">
                <a:spLocks noChangeArrowheads="1"/>
              </p:cNvSpPr>
              <p:nvPr/>
            </p:nvSpPr>
            <p:spPr bwMode="auto">
              <a:xfrm>
                <a:off x="2290" y="1253"/>
                <a:ext cx="10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>
                    <a:latin typeface="Comic Sans MS" panose="030F0702030302020204" pitchFamily="66" charset="0"/>
                  </a:rPr>
                  <a:t>lincomycin</a:t>
                </a:r>
              </a:p>
            </p:txBody>
          </p:sp>
        </p:grpSp>
      </p:grp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5292725" y="2638425"/>
            <a:ext cx="3384550" cy="36703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6661150" y="4219575"/>
            <a:ext cx="1511300" cy="3603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chemeClr val="bg1"/>
                </a:solidFill>
                <a:latin typeface="Comic Sans MS" panose="030F0702030302020204" pitchFamily="66" charset="0"/>
              </a:rPr>
              <a:t>GUS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6661150" y="38608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6661150" y="386080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5724525" y="4221163"/>
            <a:ext cx="935038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LHCB</a:t>
            </a:r>
          </a:p>
        </p:txBody>
      </p:sp>
      <p:pic>
        <p:nvPicPr>
          <p:cNvPr id="203785" name="Picture 9" descr="2999-ascot-top-hat-1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628775"/>
            <a:ext cx="259238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6661150" y="3355975"/>
            <a:ext cx="1511300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LHCB</a:t>
            </a:r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6661150" y="29972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6661150" y="299720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5724525" y="3357563"/>
            <a:ext cx="935038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LHCB</a:t>
            </a:r>
          </a:p>
        </p:txBody>
      </p:sp>
      <p:grpSp>
        <p:nvGrpSpPr>
          <p:cNvPr id="26639" name="Group 14"/>
          <p:cNvGrpSpPr>
            <a:grpSpLocks/>
          </p:cNvGrpSpPr>
          <p:nvPr/>
        </p:nvGrpSpPr>
        <p:grpSpPr bwMode="auto">
          <a:xfrm>
            <a:off x="6804025" y="3213100"/>
            <a:ext cx="720725" cy="1439863"/>
            <a:chOff x="4286" y="2024"/>
            <a:chExt cx="454" cy="907"/>
          </a:xfrm>
        </p:grpSpPr>
        <p:grpSp>
          <p:nvGrpSpPr>
            <p:cNvPr id="26647" name="Group 15"/>
            <p:cNvGrpSpPr>
              <a:grpSpLocks/>
            </p:cNvGrpSpPr>
            <p:nvPr/>
          </p:nvGrpSpPr>
          <p:grpSpPr bwMode="auto">
            <a:xfrm>
              <a:off x="4287" y="2024"/>
              <a:ext cx="453" cy="408"/>
              <a:chOff x="2835" y="2069"/>
              <a:chExt cx="453" cy="408"/>
            </a:xfrm>
          </p:grpSpPr>
          <p:sp>
            <p:nvSpPr>
              <p:cNvPr id="26651" name="Line 16"/>
              <p:cNvSpPr>
                <a:spLocks noChangeShapeType="1"/>
              </p:cNvSpPr>
              <p:nvPr/>
            </p:nvSpPr>
            <p:spPr bwMode="auto">
              <a:xfrm>
                <a:off x="2835" y="2069"/>
                <a:ext cx="40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52" name="Line 17"/>
              <p:cNvSpPr>
                <a:spLocks noChangeShapeType="1"/>
              </p:cNvSpPr>
              <p:nvPr/>
            </p:nvSpPr>
            <p:spPr bwMode="auto">
              <a:xfrm flipH="1">
                <a:off x="2880" y="2069"/>
                <a:ext cx="40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648" name="Group 18"/>
            <p:cNvGrpSpPr>
              <a:grpSpLocks/>
            </p:cNvGrpSpPr>
            <p:nvPr/>
          </p:nvGrpSpPr>
          <p:grpSpPr bwMode="auto">
            <a:xfrm>
              <a:off x="4286" y="2523"/>
              <a:ext cx="453" cy="408"/>
              <a:chOff x="2835" y="2069"/>
              <a:chExt cx="453" cy="408"/>
            </a:xfrm>
          </p:grpSpPr>
          <p:sp>
            <p:nvSpPr>
              <p:cNvPr id="26649" name="Line 19"/>
              <p:cNvSpPr>
                <a:spLocks noChangeShapeType="1"/>
              </p:cNvSpPr>
              <p:nvPr/>
            </p:nvSpPr>
            <p:spPr bwMode="auto">
              <a:xfrm>
                <a:off x="2835" y="2069"/>
                <a:ext cx="40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50" name="Line 20"/>
              <p:cNvSpPr>
                <a:spLocks noChangeShapeType="1"/>
              </p:cNvSpPr>
              <p:nvPr/>
            </p:nvSpPr>
            <p:spPr bwMode="auto">
              <a:xfrm flipH="1">
                <a:off x="2880" y="2069"/>
                <a:ext cx="40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6640" name="Rectangle 21"/>
          <p:cNvSpPr>
            <a:spLocks noChangeArrowheads="1"/>
          </p:cNvSpPr>
          <p:nvPr/>
        </p:nvSpPr>
        <p:spPr bwMode="auto">
          <a:xfrm>
            <a:off x="6661150" y="5011738"/>
            <a:ext cx="1511300" cy="3603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chemeClr val="bg1"/>
                </a:solidFill>
                <a:latin typeface="Comic Sans MS" panose="030F0702030302020204" pitchFamily="66" charset="0"/>
              </a:rPr>
              <a:t>GUS</a:t>
            </a:r>
          </a:p>
        </p:txBody>
      </p:sp>
      <p:sp>
        <p:nvSpPr>
          <p:cNvPr id="26641" name="Line 22"/>
          <p:cNvSpPr>
            <a:spLocks noChangeShapeType="1"/>
          </p:cNvSpPr>
          <p:nvPr/>
        </p:nvSpPr>
        <p:spPr bwMode="auto">
          <a:xfrm>
            <a:off x="6661150" y="465296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2" name="Line 23"/>
          <p:cNvSpPr>
            <a:spLocks noChangeShapeType="1"/>
          </p:cNvSpPr>
          <p:nvPr/>
        </p:nvSpPr>
        <p:spPr bwMode="auto">
          <a:xfrm>
            <a:off x="6661150" y="4652963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3" name="Rectangle 24"/>
          <p:cNvSpPr>
            <a:spLocks noChangeArrowheads="1"/>
          </p:cNvSpPr>
          <p:nvPr/>
        </p:nvSpPr>
        <p:spPr bwMode="auto">
          <a:xfrm>
            <a:off x="5724525" y="5013325"/>
            <a:ext cx="935038" cy="3603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35S</a:t>
            </a:r>
          </a:p>
        </p:txBody>
      </p:sp>
      <p:sp>
        <p:nvSpPr>
          <p:cNvPr id="26644" name="Text Box 26"/>
          <p:cNvSpPr txBox="1">
            <a:spLocks noChangeArrowheads="1"/>
          </p:cNvSpPr>
          <p:nvPr/>
        </p:nvSpPr>
        <p:spPr bwMode="auto">
          <a:xfrm>
            <a:off x="2555875" y="5059363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  <a:latin typeface="Comic Sans MS" panose="030F0702030302020204" pitchFamily="66" charset="0"/>
              </a:rPr>
              <a:t>GUS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5650" y="1601788"/>
            <a:ext cx="7993063" cy="4851400"/>
          </a:xfrm>
          <a:prstGeom prst="roundRect">
            <a:avLst>
              <a:gd name="adj" fmla="val 3178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418A0E-8A56-4151-B265-605A16552AE4}"/>
              </a:ext>
            </a:extLst>
          </p:cNvPr>
          <p:cNvGrpSpPr/>
          <p:nvPr/>
        </p:nvGrpSpPr>
        <p:grpSpPr>
          <a:xfrm>
            <a:off x="3956706" y="4890406"/>
            <a:ext cx="1586188" cy="555400"/>
            <a:chOff x="5939058" y="1263089"/>
            <a:chExt cx="1586188" cy="555400"/>
          </a:xfrm>
        </p:grpSpPr>
        <p:sp>
          <p:nvSpPr>
            <p:cNvPr id="52" name="AutoShape 8">
              <a:extLst>
                <a:ext uri="{FF2B5EF4-FFF2-40B4-BE49-F238E27FC236}">
                  <a16:creationId xmlns:a16="http://schemas.microsoft.com/office/drawing/2014/main" id="{BE84DEB5-0424-431D-8384-6B63DDDD6C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39058" y="1295951"/>
              <a:ext cx="288232" cy="503238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00548AF-4312-4AFA-B592-75E6F2C1FF76}"/>
                </a:ext>
              </a:extLst>
            </p:cNvPr>
            <p:cNvSpPr/>
            <p:nvPr/>
          </p:nvSpPr>
          <p:spPr>
            <a:xfrm>
              <a:off x="6297832" y="1313664"/>
              <a:ext cx="953665" cy="141884"/>
            </a:xfrm>
            <a:custGeom>
              <a:avLst/>
              <a:gdLst>
                <a:gd name="connsiteX0" fmla="*/ 0 w 849664"/>
                <a:gd name="connsiteY0" fmla="*/ 52872 h 141884"/>
                <a:gd name="connsiteX1" fmla="*/ 36414 w 849664"/>
                <a:gd name="connsiteY1" fmla="*/ 60964 h 141884"/>
                <a:gd name="connsiteX2" fmla="*/ 48552 w 849664"/>
                <a:gd name="connsiteY2" fmla="*/ 65010 h 141884"/>
                <a:gd name="connsiteX3" fmla="*/ 121380 w 849664"/>
                <a:gd name="connsiteY3" fmla="*/ 56918 h 141884"/>
                <a:gd name="connsiteX4" fmla="*/ 133518 w 849664"/>
                <a:gd name="connsiteY4" fmla="*/ 52872 h 141884"/>
                <a:gd name="connsiteX5" fmla="*/ 149702 w 849664"/>
                <a:gd name="connsiteY5" fmla="*/ 44779 h 141884"/>
                <a:gd name="connsiteX6" fmla="*/ 165887 w 849664"/>
                <a:gd name="connsiteY6" fmla="*/ 40733 h 141884"/>
                <a:gd name="connsiteX7" fmla="*/ 182071 w 849664"/>
                <a:gd name="connsiteY7" fmla="*/ 28595 h 141884"/>
                <a:gd name="connsiteX8" fmla="*/ 194209 w 849664"/>
                <a:gd name="connsiteY8" fmla="*/ 24549 h 141884"/>
                <a:gd name="connsiteX9" fmla="*/ 222531 w 849664"/>
                <a:gd name="connsiteY9" fmla="*/ 8365 h 141884"/>
                <a:gd name="connsiteX10" fmla="*/ 234669 w 849664"/>
                <a:gd name="connsiteY10" fmla="*/ 273 h 141884"/>
                <a:gd name="connsiteX11" fmla="*/ 319635 w 849664"/>
                <a:gd name="connsiteY11" fmla="*/ 4319 h 141884"/>
                <a:gd name="connsiteX12" fmla="*/ 331773 w 849664"/>
                <a:gd name="connsiteY12" fmla="*/ 8365 h 141884"/>
                <a:gd name="connsiteX13" fmla="*/ 343911 w 849664"/>
                <a:gd name="connsiteY13" fmla="*/ 16457 h 141884"/>
                <a:gd name="connsiteX14" fmla="*/ 368187 w 849664"/>
                <a:gd name="connsiteY14" fmla="*/ 24549 h 141884"/>
                <a:gd name="connsiteX15" fmla="*/ 380325 w 849664"/>
                <a:gd name="connsiteY15" fmla="*/ 28595 h 141884"/>
                <a:gd name="connsiteX16" fmla="*/ 392464 w 849664"/>
                <a:gd name="connsiteY16" fmla="*/ 32641 h 141884"/>
                <a:gd name="connsiteX17" fmla="*/ 404602 w 849664"/>
                <a:gd name="connsiteY17" fmla="*/ 40733 h 141884"/>
                <a:gd name="connsiteX18" fmla="*/ 497660 w 849664"/>
                <a:gd name="connsiteY18" fmla="*/ 40733 h 141884"/>
                <a:gd name="connsiteX19" fmla="*/ 570488 w 849664"/>
                <a:gd name="connsiteY19" fmla="*/ 36687 h 141884"/>
                <a:gd name="connsiteX20" fmla="*/ 582626 w 849664"/>
                <a:gd name="connsiteY20" fmla="*/ 40733 h 141884"/>
                <a:gd name="connsiteX21" fmla="*/ 598810 w 849664"/>
                <a:gd name="connsiteY21" fmla="*/ 65010 h 141884"/>
                <a:gd name="connsiteX22" fmla="*/ 606902 w 849664"/>
                <a:gd name="connsiteY22" fmla="*/ 77148 h 141884"/>
                <a:gd name="connsiteX23" fmla="*/ 619041 w 849664"/>
                <a:gd name="connsiteY23" fmla="*/ 85240 h 141884"/>
                <a:gd name="connsiteX24" fmla="*/ 639271 w 849664"/>
                <a:gd name="connsiteY24" fmla="*/ 109516 h 141884"/>
                <a:gd name="connsiteX25" fmla="*/ 647363 w 849664"/>
                <a:gd name="connsiteY25" fmla="*/ 121654 h 141884"/>
                <a:gd name="connsiteX26" fmla="*/ 671639 w 849664"/>
                <a:gd name="connsiteY26" fmla="*/ 133792 h 141884"/>
                <a:gd name="connsiteX27" fmla="*/ 683777 w 849664"/>
                <a:gd name="connsiteY27" fmla="*/ 141884 h 141884"/>
                <a:gd name="connsiteX28" fmla="*/ 752559 w 849664"/>
                <a:gd name="connsiteY28" fmla="*/ 133792 h 141884"/>
                <a:gd name="connsiteX29" fmla="*/ 776835 w 849664"/>
                <a:gd name="connsiteY29" fmla="*/ 125700 h 141884"/>
                <a:gd name="connsiteX30" fmla="*/ 809203 w 849664"/>
                <a:gd name="connsiteY30" fmla="*/ 117608 h 141884"/>
                <a:gd name="connsiteX31" fmla="*/ 825387 w 849664"/>
                <a:gd name="connsiteY31" fmla="*/ 113562 h 141884"/>
                <a:gd name="connsiteX32" fmla="*/ 837525 w 849664"/>
                <a:gd name="connsiteY32" fmla="*/ 105470 h 141884"/>
                <a:gd name="connsiteX33" fmla="*/ 849664 w 849664"/>
                <a:gd name="connsiteY33" fmla="*/ 101424 h 14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664" h="141884">
                  <a:moveTo>
                    <a:pt x="0" y="52872"/>
                  </a:moveTo>
                  <a:cubicBezTo>
                    <a:pt x="13905" y="55653"/>
                    <a:pt x="23082" y="57155"/>
                    <a:pt x="36414" y="60964"/>
                  </a:cubicBezTo>
                  <a:cubicBezTo>
                    <a:pt x="40515" y="62136"/>
                    <a:pt x="44506" y="63661"/>
                    <a:pt x="48552" y="65010"/>
                  </a:cubicBezTo>
                  <a:cubicBezTo>
                    <a:pt x="72828" y="62313"/>
                    <a:pt x="98208" y="64642"/>
                    <a:pt x="121380" y="56918"/>
                  </a:cubicBezTo>
                  <a:cubicBezTo>
                    <a:pt x="125426" y="55569"/>
                    <a:pt x="129598" y="54552"/>
                    <a:pt x="133518" y="52872"/>
                  </a:cubicBezTo>
                  <a:cubicBezTo>
                    <a:pt x="139062" y="50496"/>
                    <a:pt x="144055" y="46897"/>
                    <a:pt x="149702" y="44779"/>
                  </a:cubicBezTo>
                  <a:cubicBezTo>
                    <a:pt x="154909" y="42826"/>
                    <a:pt x="160492" y="42082"/>
                    <a:pt x="165887" y="40733"/>
                  </a:cubicBezTo>
                  <a:cubicBezTo>
                    <a:pt x="171282" y="36687"/>
                    <a:pt x="176216" y="31941"/>
                    <a:pt x="182071" y="28595"/>
                  </a:cubicBezTo>
                  <a:cubicBezTo>
                    <a:pt x="185774" y="26479"/>
                    <a:pt x="190660" y="26915"/>
                    <a:pt x="194209" y="24549"/>
                  </a:cubicBezTo>
                  <a:cubicBezTo>
                    <a:pt x="223135" y="5265"/>
                    <a:pt x="188302" y="16922"/>
                    <a:pt x="222531" y="8365"/>
                  </a:cubicBezTo>
                  <a:cubicBezTo>
                    <a:pt x="226577" y="5668"/>
                    <a:pt x="229811" y="475"/>
                    <a:pt x="234669" y="273"/>
                  </a:cubicBezTo>
                  <a:cubicBezTo>
                    <a:pt x="262999" y="-907"/>
                    <a:pt x="291379" y="1964"/>
                    <a:pt x="319635" y="4319"/>
                  </a:cubicBezTo>
                  <a:cubicBezTo>
                    <a:pt x="323885" y="4673"/>
                    <a:pt x="327958" y="6458"/>
                    <a:pt x="331773" y="8365"/>
                  </a:cubicBezTo>
                  <a:cubicBezTo>
                    <a:pt x="336122" y="10540"/>
                    <a:pt x="339467" y="14482"/>
                    <a:pt x="343911" y="16457"/>
                  </a:cubicBezTo>
                  <a:cubicBezTo>
                    <a:pt x="351706" y="19921"/>
                    <a:pt x="360095" y="21852"/>
                    <a:pt x="368187" y="24549"/>
                  </a:cubicBezTo>
                  <a:lnTo>
                    <a:pt x="380325" y="28595"/>
                  </a:lnTo>
                  <a:lnTo>
                    <a:pt x="392464" y="32641"/>
                  </a:lnTo>
                  <a:cubicBezTo>
                    <a:pt x="396510" y="35338"/>
                    <a:pt x="400253" y="38558"/>
                    <a:pt x="404602" y="40733"/>
                  </a:cubicBezTo>
                  <a:cubicBezTo>
                    <a:pt x="430919" y="53891"/>
                    <a:pt x="484937" y="41369"/>
                    <a:pt x="497660" y="40733"/>
                  </a:cubicBezTo>
                  <a:cubicBezTo>
                    <a:pt x="537343" y="27505"/>
                    <a:pt x="513436" y="31933"/>
                    <a:pt x="570488" y="36687"/>
                  </a:cubicBezTo>
                  <a:cubicBezTo>
                    <a:pt x="574534" y="38036"/>
                    <a:pt x="579610" y="37717"/>
                    <a:pt x="582626" y="40733"/>
                  </a:cubicBezTo>
                  <a:cubicBezTo>
                    <a:pt x="589503" y="47610"/>
                    <a:pt x="593415" y="56918"/>
                    <a:pt x="598810" y="65010"/>
                  </a:cubicBezTo>
                  <a:cubicBezTo>
                    <a:pt x="601507" y="69056"/>
                    <a:pt x="602856" y="74451"/>
                    <a:pt x="606902" y="77148"/>
                  </a:cubicBezTo>
                  <a:lnTo>
                    <a:pt x="619041" y="85240"/>
                  </a:lnTo>
                  <a:cubicBezTo>
                    <a:pt x="639132" y="115376"/>
                    <a:pt x="613310" y="78363"/>
                    <a:pt x="639271" y="109516"/>
                  </a:cubicBezTo>
                  <a:cubicBezTo>
                    <a:pt x="642384" y="113252"/>
                    <a:pt x="643925" y="118216"/>
                    <a:pt x="647363" y="121654"/>
                  </a:cubicBezTo>
                  <a:cubicBezTo>
                    <a:pt x="658958" y="133249"/>
                    <a:pt x="658476" y="127211"/>
                    <a:pt x="671639" y="133792"/>
                  </a:cubicBezTo>
                  <a:cubicBezTo>
                    <a:pt x="675988" y="135967"/>
                    <a:pt x="679731" y="139187"/>
                    <a:pt x="683777" y="141884"/>
                  </a:cubicBezTo>
                  <a:cubicBezTo>
                    <a:pt x="719753" y="129892"/>
                    <a:pt x="665562" y="146842"/>
                    <a:pt x="752559" y="133792"/>
                  </a:cubicBezTo>
                  <a:cubicBezTo>
                    <a:pt x="760994" y="132527"/>
                    <a:pt x="768560" y="127769"/>
                    <a:pt x="776835" y="125700"/>
                  </a:cubicBezTo>
                  <a:lnTo>
                    <a:pt x="809203" y="117608"/>
                  </a:lnTo>
                  <a:lnTo>
                    <a:pt x="825387" y="113562"/>
                  </a:lnTo>
                  <a:cubicBezTo>
                    <a:pt x="829433" y="110865"/>
                    <a:pt x="833176" y="107645"/>
                    <a:pt x="837525" y="105470"/>
                  </a:cubicBezTo>
                  <a:cubicBezTo>
                    <a:pt x="841340" y="103563"/>
                    <a:pt x="849664" y="101424"/>
                    <a:pt x="849664" y="1014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7ECB805-02EA-4E99-876F-DD17801213F1}"/>
                </a:ext>
              </a:extLst>
            </p:cNvPr>
            <p:cNvSpPr/>
            <p:nvPr/>
          </p:nvSpPr>
          <p:spPr>
            <a:xfrm>
              <a:off x="6650031" y="1313664"/>
              <a:ext cx="249268" cy="20764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01537E9-5F65-423F-9FFA-4744240647EA}"/>
                </a:ext>
              </a:extLst>
            </p:cNvPr>
            <p:cNvSpPr/>
            <p:nvPr/>
          </p:nvSpPr>
          <p:spPr>
            <a:xfrm>
              <a:off x="6666653" y="1263089"/>
              <a:ext cx="216024" cy="10115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utoShape 8">
              <a:extLst>
                <a:ext uri="{FF2B5EF4-FFF2-40B4-BE49-F238E27FC236}">
                  <a16:creationId xmlns:a16="http://schemas.microsoft.com/office/drawing/2014/main" id="{F2EC97D4-B1C5-4EF3-B028-955B249BADC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7014" y="1315251"/>
              <a:ext cx="288232" cy="503238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30A17B3-9472-458C-B0FF-F47BB1B272F4}"/>
                </a:ext>
              </a:extLst>
            </p:cNvPr>
            <p:cNvSpPr/>
            <p:nvPr/>
          </p:nvSpPr>
          <p:spPr>
            <a:xfrm rot="20506212" flipH="1">
              <a:off x="6415893" y="1404664"/>
              <a:ext cx="329184" cy="187756"/>
            </a:xfrm>
            <a:custGeom>
              <a:avLst/>
              <a:gdLst>
                <a:gd name="connsiteX0" fmla="*/ 0 w 329184"/>
                <a:gd name="connsiteY0" fmla="*/ 4876 h 187756"/>
                <a:gd name="connsiteX1" fmla="*/ 64008 w 329184"/>
                <a:gd name="connsiteY1" fmla="*/ 9448 h 187756"/>
                <a:gd name="connsiteX2" fmla="*/ 77724 w 329184"/>
                <a:gd name="connsiteY2" fmla="*/ 14020 h 187756"/>
                <a:gd name="connsiteX3" fmla="*/ 96012 w 329184"/>
                <a:gd name="connsiteY3" fmla="*/ 46024 h 187756"/>
                <a:gd name="connsiteX4" fmla="*/ 105156 w 329184"/>
                <a:gd name="connsiteY4" fmla="*/ 59740 h 187756"/>
                <a:gd name="connsiteX5" fmla="*/ 114300 w 329184"/>
                <a:gd name="connsiteY5" fmla="*/ 96316 h 187756"/>
                <a:gd name="connsiteX6" fmla="*/ 123444 w 329184"/>
                <a:gd name="connsiteY6" fmla="*/ 132892 h 187756"/>
                <a:gd name="connsiteX7" fmla="*/ 128016 w 329184"/>
                <a:gd name="connsiteY7" fmla="*/ 169468 h 187756"/>
                <a:gd name="connsiteX8" fmla="*/ 146304 w 329184"/>
                <a:gd name="connsiteY8" fmla="*/ 178612 h 187756"/>
                <a:gd name="connsiteX9" fmla="*/ 160020 w 329184"/>
                <a:gd name="connsiteY9" fmla="*/ 187756 h 187756"/>
                <a:gd name="connsiteX10" fmla="*/ 196596 w 329184"/>
                <a:gd name="connsiteY10" fmla="*/ 183184 h 187756"/>
                <a:gd name="connsiteX11" fmla="*/ 228600 w 329184"/>
                <a:gd name="connsiteY11" fmla="*/ 160324 h 187756"/>
                <a:gd name="connsiteX12" fmla="*/ 237744 w 329184"/>
                <a:gd name="connsiteY12" fmla="*/ 146608 h 187756"/>
                <a:gd name="connsiteX13" fmla="*/ 251460 w 329184"/>
                <a:gd name="connsiteY13" fmla="*/ 137464 h 187756"/>
                <a:gd name="connsiteX14" fmla="*/ 256032 w 329184"/>
                <a:gd name="connsiteY14" fmla="*/ 110032 h 187756"/>
                <a:gd name="connsiteX15" fmla="*/ 256032 w 329184"/>
                <a:gd name="connsiteY15" fmla="*/ 59740 h 187756"/>
                <a:gd name="connsiteX16" fmla="*/ 228600 w 329184"/>
                <a:gd name="connsiteY16" fmla="*/ 50596 h 187756"/>
                <a:gd name="connsiteX17" fmla="*/ 192024 w 329184"/>
                <a:gd name="connsiteY17" fmla="*/ 55168 h 187756"/>
                <a:gd name="connsiteX18" fmla="*/ 187452 w 329184"/>
                <a:gd name="connsiteY18" fmla="*/ 73456 h 187756"/>
                <a:gd name="connsiteX19" fmla="*/ 192024 w 329184"/>
                <a:gd name="connsiteY19" fmla="*/ 105460 h 187756"/>
                <a:gd name="connsiteX20" fmla="*/ 219456 w 329184"/>
                <a:gd name="connsiteY20" fmla="*/ 123748 h 187756"/>
                <a:gd name="connsiteX21" fmla="*/ 246888 w 329184"/>
                <a:gd name="connsiteY21" fmla="*/ 132892 h 187756"/>
                <a:gd name="connsiteX22" fmla="*/ 301752 w 329184"/>
                <a:gd name="connsiteY22" fmla="*/ 128320 h 187756"/>
                <a:gd name="connsiteX23" fmla="*/ 320040 w 329184"/>
                <a:gd name="connsiteY23" fmla="*/ 110032 h 187756"/>
                <a:gd name="connsiteX24" fmla="*/ 329184 w 329184"/>
                <a:gd name="connsiteY24" fmla="*/ 78028 h 187756"/>
                <a:gd name="connsiteX25" fmla="*/ 324612 w 329184"/>
                <a:gd name="connsiteY25" fmla="*/ 32308 h 187756"/>
                <a:gd name="connsiteX26" fmla="*/ 310896 w 329184"/>
                <a:gd name="connsiteY26" fmla="*/ 23164 h 187756"/>
                <a:gd name="connsiteX27" fmla="*/ 297180 w 329184"/>
                <a:gd name="connsiteY27" fmla="*/ 9448 h 187756"/>
                <a:gd name="connsiteX28" fmla="*/ 242316 w 329184"/>
                <a:gd name="connsiteY28" fmla="*/ 304 h 18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9184" h="187756">
                  <a:moveTo>
                    <a:pt x="0" y="4876"/>
                  </a:moveTo>
                  <a:cubicBezTo>
                    <a:pt x="21336" y="6400"/>
                    <a:pt x="42764" y="6949"/>
                    <a:pt x="64008" y="9448"/>
                  </a:cubicBezTo>
                  <a:cubicBezTo>
                    <a:pt x="68794" y="10011"/>
                    <a:pt x="73961" y="11009"/>
                    <a:pt x="77724" y="14020"/>
                  </a:cubicBezTo>
                  <a:cubicBezTo>
                    <a:pt x="83587" y="18710"/>
                    <a:pt x="93170" y="41050"/>
                    <a:pt x="96012" y="46024"/>
                  </a:cubicBezTo>
                  <a:cubicBezTo>
                    <a:pt x="98738" y="50795"/>
                    <a:pt x="102699" y="54825"/>
                    <a:pt x="105156" y="59740"/>
                  </a:cubicBezTo>
                  <a:cubicBezTo>
                    <a:pt x="110150" y="69729"/>
                    <a:pt x="112064" y="86627"/>
                    <a:pt x="114300" y="96316"/>
                  </a:cubicBezTo>
                  <a:cubicBezTo>
                    <a:pt x="117126" y="108561"/>
                    <a:pt x="121885" y="120422"/>
                    <a:pt x="123444" y="132892"/>
                  </a:cubicBezTo>
                  <a:cubicBezTo>
                    <a:pt x="124968" y="145084"/>
                    <a:pt x="122521" y="158478"/>
                    <a:pt x="128016" y="169468"/>
                  </a:cubicBezTo>
                  <a:cubicBezTo>
                    <a:pt x="131064" y="175564"/>
                    <a:pt x="140386" y="175231"/>
                    <a:pt x="146304" y="178612"/>
                  </a:cubicBezTo>
                  <a:cubicBezTo>
                    <a:pt x="151075" y="181338"/>
                    <a:pt x="155448" y="184708"/>
                    <a:pt x="160020" y="187756"/>
                  </a:cubicBezTo>
                  <a:cubicBezTo>
                    <a:pt x="172212" y="186232"/>
                    <a:pt x="184676" y="186164"/>
                    <a:pt x="196596" y="183184"/>
                  </a:cubicBezTo>
                  <a:cubicBezTo>
                    <a:pt x="210219" y="179778"/>
                    <a:pt x="219976" y="170672"/>
                    <a:pt x="228600" y="160324"/>
                  </a:cubicBezTo>
                  <a:cubicBezTo>
                    <a:pt x="232118" y="156103"/>
                    <a:pt x="233859" y="150493"/>
                    <a:pt x="237744" y="146608"/>
                  </a:cubicBezTo>
                  <a:cubicBezTo>
                    <a:pt x="241629" y="142723"/>
                    <a:pt x="246888" y="140512"/>
                    <a:pt x="251460" y="137464"/>
                  </a:cubicBezTo>
                  <a:cubicBezTo>
                    <a:pt x="252984" y="128320"/>
                    <a:pt x="254021" y="119081"/>
                    <a:pt x="256032" y="110032"/>
                  </a:cubicBezTo>
                  <a:cubicBezTo>
                    <a:pt x="260102" y="91717"/>
                    <a:pt x="272388" y="83105"/>
                    <a:pt x="256032" y="59740"/>
                  </a:cubicBezTo>
                  <a:cubicBezTo>
                    <a:pt x="250505" y="51844"/>
                    <a:pt x="228600" y="50596"/>
                    <a:pt x="228600" y="50596"/>
                  </a:cubicBezTo>
                  <a:cubicBezTo>
                    <a:pt x="216408" y="52120"/>
                    <a:pt x="202765" y="49201"/>
                    <a:pt x="192024" y="55168"/>
                  </a:cubicBezTo>
                  <a:cubicBezTo>
                    <a:pt x="186531" y="58220"/>
                    <a:pt x="187452" y="67172"/>
                    <a:pt x="187452" y="73456"/>
                  </a:cubicBezTo>
                  <a:cubicBezTo>
                    <a:pt x="187452" y="84232"/>
                    <a:pt x="186238" y="96368"/>
                    <a:pt x="192024" y="105460"/>
                  </a:cubicBezTo>
                  <a:cubicBezTo>
                    <a:pt x="197924" y="114732"/>
                    <a:pt x="209030" y="120273"/>
                    <a:pt x="219456" y="123748"/>
                  </a:cubicBezTo>
                  <a:lnTo>
                    <a:pt x="246888" y="132892"/>
                  </a:lnTo>
                  <a:cubicBezTo>
                    <a:pt x="265176" y="131368"/>
                    <a:pt x="284236" y="133794"/>
                    <a:pt x="301752" y="128320"/>
                  </a:cubicBezTo>
                  <a:cubicBezTo>
                    <a:pt x="309981" y="125749"/>
                    <a:pt x="315029" y="117047"/>
                    <a:pt x="320040" y="110032"/>
                  </a:cubicBezTo>
                  <a:cubicBezTo>
                    <a:pt x="322563" y="106500"/>
                    <a:pt x="328706" y="79940"/>
                    <a:pt x="329184" y="78028"/>
                  </a:cubicBezTo>
                  <a:cubicBezTo>
                    <a:pt x="327660" y="62788"/>
                    <a:pt x="329455" y="46838"/>
                    <a:pt x="324612" y="32308"/>
                  </a:cubicBezTo>
                  <a:cubicBezTo>
                    <a:pt x="322874" y="27095"/>
                    <a:pt x="315117" y="26682"/>
                    <a:pt x="310896" y="23164"/>
                  </a:cubicBezTo>
                  <a:cubicBezTo>
                    <a:pt x="305929" y="19025"/>
                    <a:pt x="302832" y="12588"/>
                    <a:pt x="297180" y="9448"/>
                  </a:cubicBezTo>
                  <a:cubicBezTo>
                    <a:pt x="275516" y="-2588"/>
                    <a:pt x="265685" y="304"/>
                    <a:pt x="242316" y="304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99592" y="476672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The lab’s activities: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43608" y="1124744"/>
            <a:ext cx="741682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Observation of the impact of the </a:t>
            </a:r>
            <a:r>
              <a:rPr lang="en-GB" altLang="en-US" sz="2000" i="1" dirty="0">
                <a:solidFill>
                  <a:srgbClr val="009900"/>
                </a:solidFill>
                <a:latin typeface="Comic Sans MS" panose="030F0702030302020204" pitchFamily="66" charset="0"/>
              </a:rPr>
              <a:t>arc6</a:t>
            </a: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 nuclear mutation on chloroplasts (number, size) of leaf mesophyll cells</a:t>
            </a: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GB" altLang="en-US" sz="20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Bioinformatic</a:t>
            </a: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 search for homologues of the ARC6 protein, drawing conclusions on its origin and evolution</a:t>
            </a:r>
          </a:p>
          <a:p>
            <a:pPr marL="457200" indent="-45720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Observation, through the GUS reporter gene, of presence and location of nuclear </a:t>
            </a:r>
            <a:r>
              <a:rPr lang="en-GB" altLang="en-US" sz="2000" i="1" dirty="0">
                <a:solidFill>
                  <a:srgbClr val="009900"/>
                </a:solidFill>
                <a:latin typeface="Comic Sans MS" panose="030F0702030302020204" pitchFamily="66" charset="0"/>
              </a:rPr>
              <a:t>LHCB</a:t>
            </a: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 expression in seedlings, and its dependence on </a:t>
            </a:r>
            <a:r>
              <a:rPr lang="en-GB" altLang="en-US" sz="2000" dirty="0" err="1">
                <a:solidFill>
                  <a:srgbClr val="009900"/>
                </a:solidFill>
                <a:latin typeface="Comic Sans MS" panose="030F0702030302020204" pitchFamily="66" charset="0"/>
              </a:rPr>
              <a:t>lyncomycin</a:t>
            </a:r>
            <a:r>
              <a:rPr lang="en-GB" altLang="en-US" sz="2000" dirty="0">
                <a:solidFill>
                  <a:srgbClr val="009900"/>
                </a:solidFill>
                <a:latin typeface="Comic Sans MS" panose="030F0702030302020204" pitchFamily="66" charset="0"/>
              </a:rPr>
              <a:t> action on chloroplasts</a:t>
            </a:r>
          </a:p>
        </p:txBody>
      </p:sp>
    </p:spTree>
    <p:extLst>
      <p:ext uri="{BB962C8B-B14F-4D97-AF65-F5344CB8AC3E}">
        <p14:creationId xmlns:p14="http://schemas.microsoft.com/office/powerpoint/2010/main" val="218404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Comic Sans MS" panose="030F0702030302020204" pitchFamily="66" charset="0"/>
              </a:rPr>
              <a:t>Plastids: not just chloroplasts</a:t>
            </a:r>
          </a:p>
        </p:txBody>
      </p:sp>
      <p:grpSp>
        <p:nvGrpSpPr>
          <p:cNvPr id="8195" name="Group 93"/>
          <p:cNvGrpSpPr>
            <a:grpSpLocks/>
          </p:cNvGrpSpPr>
          <p:nvPr/>
        </p:nvGrpSpPr>
        <p:grpSpPr bwMode="auto">
          <a:xfrm>
            <a:off x="468313" y="860425"/>
            <a:ext cx="8064500" cy="5637213"/>
            <a:chOff x="704850" y="523028"/>
            <a:chExt cx="8208963" cy="5666430"/>
          </a:xfrm>
        </p:grpSpPr>
        <p:grpSp>
          <p:nvGrpSpPr>
            <p:cNvPr id="8196" name="Group 94"/>
            <p:cNvGrpSpPr>
              <a:grpSpLocks/>
            </p:cNvGrpSpPr>
            <p:nvPr/>
          </p:nvGrpSpPr>
          <p:grpSpPr bwMode="auto">
            <a:xfrm>
              <a:off x="4035762" y="523028"/>
              <a:ext cx="850684" cy="876738"/>
              <a:chOff x="4894404" y="523028"/>
              <a:chExt cx="850684" cy="876738"/>
            </a:xfrm>
          </p:grpSpPr>
          <p:sp>
            <p:nvSpPr>
              <p:cNvPr id="8356" name="Oval 161"/>
              <p:cNvSpPr>
                <a:spLocks noChangeArrowheads="1"/>
              </p:cNvSpPr>
              <p:nvPr/>
            </p:nvSpPr>
            <p:spPr bwMode="auto">
              <a:xfrm>
                <a:off x="5022363" y="635731"/>
                <a:ext cx="636248" cy="615181"/>
              </a:xfrm>
              <a:prstGeom prst="ellipse">
                <a:avLst/>
              </a:prstGeom>
              <a:noFill/>
              <a:ln w="127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57" name="Oval 161"/>
              <p:cNvSpPr>
                <a:spLocks noChangeArrowheads="1"/>
              </p:cNvSpPr>
              <p:nvPr/>
            </p:nvSpPr>
            <p:spPr bwMode="auto">
              <a:xfrm>
                <a:off x="4935887" y="552118"/>
                <a:ext cx="809201" cy="782407"/>
              </a:xfrm>
              <a:prstGeom prst="ellipse">
                <a:avLst/>
              </a:prstGeom>
              <a:noFill/>
              <a:ln w="12700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3838631">
                <a:off x="5354128" y="1220977"/>
                <a:ext cx="199467" cy="156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4893939" y="869302"/>
                <a:ext cx="200376" cy="157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4944033" y="854940"/>
                <a:ext cx="92108" cy="62234"/>
              </a:xfrm>
              <a:custGeom>
                <a:avLst/>
                <a:gdLst>
                  <a:gd name="connsiteX0" fmla="*/ 0 w 89006"/>
                  <a:gd name="connsiteY0" fmla="*/ 0 h 56048"/>
                  <a:gd name="connsiteX1" fmla="*/ 45244 w 89006"/>
                  <a:gd name="connsiteY1" fmla="*/ 54769 h 56048"/>
                  <a:gd name="connsiteX2" fmla="*/ 83344 w 89006"/>
                  <a:gd name="connsiteY2" fmla="*/ 35719 h 56048"/>
                  <a:gd name="connsiteX3" fmla="*/ 88106 w 89006"/>
                  <a:gd name="connsiteY3" fmla="*/ 2381 h 56048"/>
                  <a:gd name="connsiteX0" fmla="*/ 0 w 90042"/>
                  <a:gd name="connsiteY0" fmla="*/ 0 h 56048"/>
                  <a:gd name="connsiteX1" fmla="*/ 26194 w 90042"/>
                  <a:gd name="connsiteY1" fmla="*/ 54769 h 56048"/>
                  <a:gd name="connsiteX2" fmla="*/ 83344 w 90042"/>
                  <a:gd name="connsiteY2" fmla="*/ 35719 h 56048"/>
                  <a:gd name="connsiteX3" fmla="*/ 88106 w 90042"/>
                  <a:gd name="connsiteY3" fmla="*/ 2381 h 56048"/>
                  <a:gd name="connsiteX0" fmla="*/ 0 w 88274"/>
                  <a:gd name="connsiteY0" fmla="*/ 0 h 60246"/>
                  <a:gd name="connsiteX1" fmla="*/ 26194 w 88274"/>
                  <a:gd name="connsiteY1" fmla="*/ 54769 h 60246"/>
                  <a:gd name="connsiteX2" fmla="*/ 73819 w 88274"/>
                  <a:gd name="connsiteY2" fmla="*/ 52387 h 60246"/>
                  <a:gd name="connsiteX3" fmla="*/ 88106 w 88274"/>
                  <a:gd name="connsiteY3" fmla="*/ 2381 h 60246"/>
                  <a:gd name="connsiteX0" fmla="*/ 0 w 88399"/>
                  <a:gd name="connsiteY0" fmla="*/ 0 h 58788"/>
                  <a:gd name="connsiteX1" fmla="*/ 7144 w 88399"/>
                  <a:gd name="connsiteY1" fmla="*/ 52388 h 58788"/>
                  <a:gd name="connsiteX2" fmla="*/ 73819 w 88399"/>
                  <a:gd name="connsiteY2" fmla="*/ 52387 h 58788"/>
                  <a:gd name="connsiteX3" fmla="*/ 88106 w 88399"/>
                  <a:gd name="connsiteY3" fmla="*/ 2381 h 58788"/>
                  <a:gd name="connsiteX0" fmla="*/ 2487 w 90886"/>
                  <a:gd name="connsiteY0" fmla="*/ 0 h 58788"/>
                  <a:gd name="connsiteX1" fmla="*/ 9631 w 90886"/>
                  <a:gd name="connsiteY1" fmla="*/ 52388 h 58788"/>
                  <a:gd name="connsiteX2" fmla="*/ 76306 w 90886"/>
                  <a:gd name="connsiteY2" fmla="*/ 52387 h 58788"/>
                  <a:gd name="connsiteX3" fmla="*/ 90593 w 90886"/>
                  <a:gd name="connsiteY3" fmla="*/ 2381 h 58788"/>
                  <a:gd name="connsiteX0" fmla="*/ 2487 w 90593"/>
                  <a:gd name="connsiteY0" fmla="*/ 0 h 58788"/>
                  <a:gd name="connsiteX1" fmla="*/ 9631 w 90593"/>
                  <a:gd name="connsiteY1" fmla="*/ 52388 h 58788"/>
                  <a:gd name="connsiteX2" fmla="*/ 76306 w 90593"/>
                  <a:gd name="connsiteY2" fmla="*/ 52387 h 58788"/>
                  <a:gd name="connsiteX3" fmla="*/ 90593 w 90593"/>
                  <a:gd name="connsiteY3" fmla="*/ 2381 h 58788"/>
                  <a:gd name="connsiteX0" fmla="*/ 2487 w 90593"/>
                  <a:gd name="connsiteY0" fmla="*/ 0 h 60653"/>
                  <a:gd name="connsiteX1" fmla="*/ 9631 w 90593"/>
                  <a:gd name="connsiteY1" fmla="*/ 52388 h 60653"/>
                  <a:gd name="connsiteX2" fmla="*/ 76306 w 90593"/>
                  <a:gd name="connsiteY2" fmla="*/ 52387 h 60653"/>
                  <a:gd name="connsiteX3" fmla="*/ 90593 w 90593"/>
                  <a:gd name="connsiteY3" fmla="*/ 2381 h 60653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53" h="63277">
                    <a:moveTo>
                      <a:pt x="3247" y="0"/>
                    </a:moveTo>
                    <a:cubicBezTo>
                      <a:pt x="-127" y="26789"/>
                      <a:pt x="-4294" y="36513"/>
                      <a:pt x="10391" y="52388"/>
                    </a:cubicBezTo>
                    <a:cubicBezTo>
                      <a:pt x="25076" y="68263"/>
                      <a:pt x="63572" y="65485"/>
                      <a:pt x="77066" y="52387"/>
                    </a:cubicBezTo>
                    <a:cubicBezTo>
                      <a:pt x="90560" y="39289"/>
                      <a:pt x="87781" y="24209"/>
                      <a:pt x="91353" y="2381"/>
                    </a:cubicBezTo>
                  </a:path>
                </a:pathLst>
              </a:custGeom>
              <a:noFill/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50" name="Freeform 249"/>
              <p:cNvSpPr/>
              <p:nvPr/>
            </p:nvSpPr>
            <p:spPr>
              <a:xfrm rot="3026930">
                <a:off x="5463295" y="1227956"/>
                <a:ext cx="86169" cy="61406"/>
              </a:xfrm>
              <a:custGeom>
                <a:avLst/>
                <a:gdLst>
                  <a:gd name="connsiteX0" fmla="*/ 0 w 89006"/>
                  <a:gd name="connsiteY0" fmla="*/ 0 h 56048"/>
                  <a:gd name="connsiteX1" fmla="*/ 45244 w 89006"/>
                  <a:gd name="connsiteY1" fmla="*/ 54769 h 56048"/>
                  <a:gd name="connsiteX2" fmla="*/ 83344 w 89006"/>
                  <a:gd name="connsiteY2" fmla="*/ 35719 h 56048"/>
                  <a:gd name="connsiteX3" fmla="*/ 88106 w 89006"/>
                  <a:gd name="connsiteY3" fmla="*/ 2381 h 56048"/>
                  <a:gd name="connsiteX0" fmla="*/ 0 w 90042"/>
                  <a:gd name="connsiteY0" fmla="*/ 0 h 56048"/>
                  <a:gd name="connsiteX1" fmla="*/ 26194 w 90042"/>
                  <a:gd name="connsiteY1" fmla="*/ 54769 h 56048"/>
                  <a:gd name="connsiteX2" fmla="*/ 83344 w 90042"/>
                  <a:gd name="connsiteY2" fmla="*/ 35719 h 56048"/>
                  <a:gd name="connsiteX3" fmla="*/ 88106 w 90042"/>
                  <a:gd name="connsiteY3" fmla="*/ 2381 h 56048"/>
                  <a:gd name="connsiteX0" fmla="*/ 0 w 88274"/>
                  <a:gd name="connsiteY0" fmla="*/ 0 h 60246"/>
                  <a:gd name="connsiteX1" fmla="*/ 26194 w 88274"/>
                  <a:gd name="connsiteY1" fmla="*/ 54769 h 60246"/>
                  <a:gd name="connsiteX2" fmla="*/ 73819 w 88274"/>
                  <a:gd name="connsiteY2" fmla="*/ 52387 h 60246"/>
                  <a:gd name="connsiteX3" fmla="*/ 88106 w 88274"/>
                  <a:gd name="connsiteY3" fmla="*/ 2381 h 60246"/>
                  <a:gd name="connsiteX0" fmla="*/ 0 w 88399"/>
                  <a:gd name="connsiteY0" fmla="*/ 0 h 58788"/>
                  <a:gd name="connsiteX1" fmla="*/ 7144 w 88399"/>
                  <a:gd name="connsiteY1" fmla="*/ 52388 h 58788"/>
                  <a:gd name="connsiteX2" fmla="*/ 73819 w 88399"/>
                  <a:gd name="connsiteY2" fmla="*/ 52387 h 58788"/>
                  <a:gd name="connsiteX3" fmla="*/ 88106 w 88399"/>
                  <a:gd name="connsiteY3" fmla="*/ 2381 h 58788"/>
                  <a:gd name="connsiteX0" fmla="*/ 2487 w 90886"/>
                  <a:gd name="connsiteY0" fmla="*/ 0 h 58788"/>
                  <a:gd name="connsiteX1" fmla="*/ 9631 w 90886"/>
                  <a:gd name="connsiteY1" fmla="*/ 52388 h 58788"/>
                  <a:gd name="connsiteX2" fmla="*/ 76306 w 90886"/>
                  <a:gd name="connsiteY2" fmla="*/ 52387 h 58788"/>
                  <a:gd name="connsiteX3" fmla="*/ 90593 w 90886"/>
                  <a:gd name="connsiteY3" fmla="*/ 2381 h 58788"/>
                  <a:gd name="connsiteX0" fmla="*/ 2487 w 90593"/>
                  <a:gd name="connsiteY0" fmla="*/ 0 h 58788"/>
                  <a:gd name="connsiteX1" fmla="*/ 9631 w 90593"/>
                  <a:gd name="connsiteY1" fmla="*/ 52388 h 58788"/>
                  <a:gd name="connsiteX2" fmla="*/ 76306 w 90593"/>
                  <a:gd name="connsiteY2" fmla="*/ 52387 h 58788"/>
                  <a:gd name="connsiteX3" fmla="*/ 90593 w 90593"/>
                  <a:gd name="connsiteY3" fmla="*/ 2381 h 58788"/>
                  <a:gd name="connsiteX0" fmla="*/ 2487 w 90593"/>
                  <a:gd name="connsiteY0" fmla="*/ 0 h 60653"/>
                  <a:gd name="connsiteX1" fmla="*/ 9631 w 90593"/>
                  <a:gd name="connsiteY1" fmla="*/ 52388 h 60653"/>
                  <a:gd name="connsiteX2" fmla="*/ 76306 w 90593"/>
                  <a:gd name="connsiteY2" fmla="*/ 52387 h 60653"/>
                  <a:gd name="connsiteX3" fmla="*/ 90593 w 90593"/>
                  <a:gd name="connsiteY3" fmla="*/ 2381 h 60653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2342 w 90448"/>
                  <a:gd name="connsiteY0" fmla="*/ 0 h 63122"/>
                  <a:gd name="connsiteX1" fmla="*/ 9486 w 90448"/>
                  <a:gd name="connsiteY1" fmla="*/ 52388 h 63122"/>
                  <a:gd name="connsiteX2" fmla="*/ 73128 w 90448"/>
                  <a:gd name="connsiteY2" fmla="*/ 56059 h 63122"/>
                  <a:gd name="connsiteX3" fmla="*/ 90448 w 90448"/>
                  <a:gd name="connsiteY3" fmla="*/ 2381 h 63122"/>
                  <a:gd name="connsiteX0" fmla="*/ 2342 w 87096"/>
                  <a:gd name="connsiteY0" fmla="*/ 0 h 61039"/>
                  <a:gd name="connsiteX1" fmla="*/ 9486 w 87096"/>
                  <a:gd name="connsiteY1" fmla="*/ 52388 h 61039"/>
                  <a:gd name="connsiteX2" fmla="*/ 73128 w 87096"/>
                  <a:gd name="connsiteY2" fmla="*/ 56059 h 61039"/>
                  <a:gd name="connsiteX3" fmla="*/ 87096 w 87096"/>
                  <a:gd name="connsiteY3" fmla="*/ 2702 h 61039"/>
                  <a:gd name="connsiteX0" fmla="*/ 2092 w 86846"/>
                  <a:gd name="connsiteY0" fmla="*/ 0 h 58297"/>
                  <a:gd name="connsiteX1" fmla="*/ 9236 w 86846"/>
                  <a:gd name="connsiteY1" fmla="*/ 52388 h 58297"/>
                  <a:gd name="connsiteX2" fmla="*/ 67369 w 86846"/>
                  <a:gd name="connsiteY2" fmla="*/ 51510 h 58297"/>
                  <a:gd name="connsiteX3" fmla="*/ 86846 w 86846"/>
                  <a:gd name="connsiteY3" fmla="*/ 2702 h 58297"/>
                  <a:gd name="connsiteX0" fmla="*/ 2092 w 86846"/>
                  <a:gd name="connsiteY0" fmla="*/ 0 h 61132"/>
                  <a:gd name="connsiteX1" fmla="*/ 9236 w 86846"/>
                  <a:gd name="connsiteY1" fmla="*/ 52388 h 61132"/>
                  <a:gd name="connsiteX2" fmla="*/ 67369 w 86846"/>
                  <a:gd name="connsiteY2" fmla="*/ 51510 h 61132"/>
                  <a:gd name="connsiteX3" fmla="*/ 86846 w 86846"/>
                  <a:gd name="connsiteY3" fmla="*/ 2702 h 6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46" h="61132">
                    <a:moveTo>
                      <a:pt x="2092" y="0"/>
                    </a:moveTo>
                    <a:cubicBezTo>
                      <a:pt x="-1282" y="26789"/>
                      <a:pt x="-1643" y="43803"/>
                      <a:pt x="9236" y="52388"/>
                    </a:cubicBezTo>
                    <a:cubicBezTo>
                      <a:pt x="20115" y="60973"/>
                      <a:pt x="48369" y="67135"/>
                      <a:pt x="67369" y="51510"/>
                    </a:cubicBezTo>
                    <a:cubicBezTo>
                      <a:pt x="86369" y="35885"/>
                      <a:pt x="83274" y="24530"/>
                      <a:pt x="86846" y="2702"/>
                    </a:cubicBezTo>
                  </a:path>
                </a:pathLst>
              </a:custGeom>
              <a:noFill/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1923020">
                <a:off x="5411039" y="535794"/>
                <a:ext cx="159978" cy="169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52" name="Freeform 251"/>
              <p:cNvSpPr/>
              <p:nvPr/>
            </p:nvSpPr>
            <p:spPr>
              <a:xfrm rot="7286044">
                <a:off x="5491584" y="619186"/>
                <a:ext cx="87766" cy="61406"/>
              </a:xfrm>
              <a:custGeom>
                <a:avLst/>
                <a:gdLst>
                  <a:gd name="connsiteX0" fmla="*/ 0 w 89006"/>
                  <a:gd name="connsiteY0" fmla="*/ 0 h 56048"/>
                  <a:gd name="connsiteX1" fmla="*/ 45244 w 89006"/>
                  <a:gd name="connsiteY1" fmla="*/ 54769 h 56048"/>
                  <a:gd name="connsiteX2" fmla="*/ 83344 w 89006"/>
                  <a:gd name="connsiteY2" fmla="*/ 35719 h 56048"/>
                  <a:gd name="connsiteX3" fmla="*/ 88106 w 89006"/>
                  <a:gd name="connsiteY3" fmla="*/ 2381 h 56048"/>
                  <a:gd name="connsiteX0" fmla="*/ 0 w 90042"/>
                  <a:gd name="connsiteY0" fmla="*/ 0 h 56048"/>
                  <a:gd name="connsiteX1" fmla="*/ 26194 w 90042"/>
                  <a:gd name="connsiteY1" fmla="*/ 54769 h 56048"/>
                  <a:gd name="connsiteX2" fmla="*/ 83344 w 90042"/>
                  <a:gd name="connsiteY2" fmla="*/ 35719 h 56048"/>
                  <a:gd name="connsiteX3" fmla="*/ 88106 w 90042"/>
                  <a:gd name="connsiteY3" fmla="*/ 2381 h 56048"/>
                  <a:gd name="connsiteX0" fmla="*/ 0 w 88274"/>
                  <a:gd name="connsiteY0" fmla="*/ 0 h 60246"/>
                  <a:gd name="connsiteX1" fmla="*/ 26194 w 88274"/>
                  <a:gd name="connsiteY1" fmla="*/ 54769 h 60246"/>
                  <a:gd name="connsiteX2" fmla="*/ 73819 w 88274"/>
                  <a:gd name="connsiteY2" fmla="*/ 52387 h 60246"/>
                  <a:gd name="connsiteX3" fmla="*/ 88106 w 88274"/>
                  <a:gd name="connsiteY3" fmla="*/ 2381 h 60246"/>
                  <a:gd name="connsiteX0" fmla="*/ 0 w 88399"/>
                  <a:gd name="connsiteY0" fmla="*/ 0 h 58788"/>
                  <a:gd name="connsiteX1" fmla="*/ 7144 w 88399"/>
                  <a:gd name="connsiteY1" fmla="*/ 52388 h 58788"/>
                  <a:gd name="connsiteX2" fmla="*/ 73819 w 88399"/>
                  <a:gd name="connsiteY2" fmla="*/ 52387 h 58788"/>
                  <a:gd name="connsiteX3" fmla="*/ 88106 w 88399"/>
                  <a:gd name="connsiteY3" fmla="*/ 2381 h 58788"/>
                  <a:gd name="connsiteX0" fmla="*/ 2487 w 90886"/>
                  <a:gd name="connsiteY0" fmla="*/ 0 h 58788"/>
                  <a:gd name="connsiteX1" fmla="*/ 9631 w 90886"/>
                  <a:gd name="connsiteY1" fmla="*/ 52388 h 58788"/>
                  <a:gd name="connsiteX2" fmla="*/ 76306 w 90886"/>
                  <a:gd name="connsiteY2" fmla="*/ 52387 h 58788"/>
                  <a:gd name="connsiteX3" fmla="*/ 90593 w 90886"/>
                  <a:gd name="connsiteY3" fmla="*/ 2381 h 58788"/>
                  <a:gd name="connsiteX0" fmla="*/ 2487 w 90593"/>
                  <a:gd name="connsiteY0" fmla="*/ 0 h 58788"/>
                  <a:gd name="connsiteX1" fmla="*/ 9631 w 90593"/>
                  <a:gd name="connsiteY1" fmla="*/ 52388 h 58788"/>
                  <a:gd name="connsiteX2" fmla="*/ 76306 w 90593"/>
                  <a:gd name="connsiteY2" fmla="*/ 52387 h 58788"/>
                  <a:gd name="connsiteX3" fmla="*/ 90593 w 90593"/>
                  <a:gd name="connsiteY3" fmla="*/ 2381 h 58788"/>
                  <a:gd name="connsiteX0" fmla="*/ 2487 w 90593"/>
                  <a:gd name="connsiteY0" fmla="*/ 0 h 60653"/>
                  <a:gd name="connsiteX1" fmla="*/ 9631 w 90593"/>
                  <a:gd name="connsiteY1" fmla="*/ 52388 h 60653"/>
                  <a:gd name="connsiteX2" fmla="*/ 76306 w 90593"/>
                  <a:gd name="connsiteY2" fmla="*/ 52387 h 60653"/>
                  <a:gd name="connsiteX3" fmla="*/ 90593 w 90593"/>
                  <a:gd name="connsiteY3" fmla="*/ 2381 h 60653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2342 w 90448"/>
                  <a:gd name="connsiteY0" fmla="*/ 0 h 63122"/>
                  <a:gd name="connsiteX1" fmla="*/ 9486 w 90448"/>
                  <a:gd name="connsiteY1" fmla="*/ 52388 h 63122"/>
                  <a:gd name="connsiteX2" fmla="*/ 73128 w 90448"/>
                  <a:gd name="connsiteY2" fmla="*/ 56059 h 63122"/>
                  <a:gd name="connsiteX3" fmla="*/ 90448 w 90448"/>
                  <a:gd name="connsiteY3" fmla="*/ 2381 h 63122"/>
                  <a:gd name="connsiteX0" fmla="*/ 2342 w 87096"/>
                  <a:gd name="connsiteY0" fmla="*/ 0 h 61039"/>
                  <a:gd name="connsiteX1" fmla="*/ 9486 w 87096"/>
                  <a:gd name="connsiteY1" fmla="*/ 52388 h 61039"/>
                  <a:gd name="connsiteX2" fmla="*/ 73128 w 87096"/>
                  <a:gd name="connsiteY2" fmla="*/ 56059 h 61039"/>
                  <a:gd name="connsiteX3" fmla="*/ 87096 w 87096"/>
                  <a:gd name="connsiteY3" fmla="*/ 2702 h 61039"/>
                  <a:gd name="connsiteX0" fmla="*/ 2092 w 86846"/>
                  <a:gd name="connsiteY0" fmla="*/ 0 h 58297"/>
                  <a:gd name="connsiteX1" fmla="*/ 9236 w 86846"/>
                  <a:gd name="connsiteY1" fmla="*/ 52388 h 58297"/>
                  <a:gd name="connsiteX2" fmla="*/ 67369 w 86846"/>
                  <a:gd name="connsiteY2" fmla="*/ 51510 h 58297"/>
                  <a:gd name="connsiteX3" fmla="*/ 86846 w 86846"/>
                  <a:gd name="connsiteY3" fmla="*/ 2702 h 58297"/>
                  <a:gd name="connsiteX0" fmla="*/ 2092 w 86846"/>
                  <a:gd name="connsiteY0" fmla="*/ 0 h 61132"/>
                  <a:gd name="connsiteX1" fmla="*/ 9236 w 86846"/>
                  <a:gd name="connsiteY1" fmla="*/ 52388 h 61132"/>
                  <a:gd name="connsiteX2" fmla="*/ 67369 w 86846"/>
                  <a:gd name="connsiteY2" fmla="*/ 51510 h 61132"/>
                  <a:gd name="connsiteX3" fmla="*/ 86846 w 86846"/>
                  <a:gd name="connsiteY3" fmla="*/ 2702 h 6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46" h="61132">
                    <a:moveTo>
                      <a:pt x="2092" y="0"/>
                    </a:moveTo>
                    <a:cubicBezTo>
                      <a:pt x="-1282" y="26789"/>
                      <a:pt x="-1643" y="43803"/>
                      <a:pt x="9236" y="52388"/>
                    </a:cubicBezTo>
                    <a:cubicBezTo>
                      <a:pt x="20115" y="60973"/>
                      <a:pt x="48369" y="67135"/>
                      <a:pt x="67369" y="51510"/>
                    </a:cubicBezTo>
                    <a:cubicBezTo>
                      <a:pt x="86369" y="35885"/>
                      <a:pt x="83274" y="24530"/>
                      <a:pt x="86846" y="2702"/>
                    </a:cubicBezTo>
                  </a:path>
                </a:pathLst>
              </a:custGeom>
              <a:noFill/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5327010" y="523028"/>
                <a:ext cx="158362" cy="169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54" name="Freeform 253"/>
              <p:cNvSpPr/>
              <p:nvPr/>
            </p:nvSpPr>
            <p:spPr>
              <a:xfrm rot="16200000">
                <a:off x="5306549" y="564133"/>
                <a:ext cx="86169" cy="61406"/>
              </a:xfrm>
              <a:custGeom>
                <a:avLst/>
                <a:gdLst>
                  <a:gd name="connsiteX0" fmla="*/ 0 w 89006"/>
                  <a:gd name="connsiteY0" fmla="*/ 0 h 56048"/>
                  <a:gd name="connsiteX1" fmla="*/ 45244 w 89006"/>
                  <a:gd name="connsiteY1" fmla="*/ 54769 h 56048"/>
                  <a:gd name="connsiteX2" fmla="*/ 83344 w 89006"/>
                  <a:gd name="connsiteY2" fmla="*/ 35719 h 56048"/>
                  <a:gd name="connsiteX3" fmla="*/ 88106 w 89006"/>
                  <a:gd name="connsiteY3" fmla="*/ 2381 h 56048"/>
                  <a:gd name="connsiteX0" fmla="*/ 0 w 90042"/>
                  <a:gd name="connsiteY0" fmla="*/ 0 h 56048"/>
                  <a:gd name="connsiteX1" fmla="*/ 26194 w 90042"/>
                  <a:gd name="connsiteY1" fmla="*/ 54769 h 56048"/>
                  <a:gd name="connsiteX2" fmla="*/ 83344 w 90042"/>
                  <a:gd name="connsiteY2" fmla="*/ 35719 h 56048"/>
                  <a:gd name="connsiteX3" fmla="*/ 88106 w 90042"/>
                  <a:gd name="connsiteY3" fmla="*/ 2381 h 56048"/>
                  <a:gd name="connsiteX0" fmla="*/ 0 w 88274"/>
                  <a:gd name="connsiteY0" fmla="*/ 0 h 60246"/>
                  <a:gd name="connsiteX1" fmla="*/ 26194 w 88274"/>
                  <a:gd name="connsiteY1" fmla="*/ 54769 h 60246"/>
                  <a:gd name="connsiteX2" fmla="*/ 73819 w 88274"/>
                  <a:gd name="connsiteY2" fmla="*/ 52387 h 60246"/>
                  <a:gd name="connsiteX3" fmla="*/ 88106 w 88274"/>
                  <a:gd name="connsiteY3" fmla="*/ 2381 h 60246"/>
                  <a:gd name="connsiteX0" fmla="*/ 0 w 88399"/>
                  <a:gd name="connsiteY0" fmla="*/ 0 h 58788"/>
                  <a:gd name="connsiteX1" fmla="*/ 7144 w 88399"/>
                  <a:gd name="connsiteY1" fmla="*/ 52388 h 58788"/>
                  <a:gd name="connsiteX2" fmla="*/ 73819 w 88399"/>
                  <a:gd name="connsiteY2" fmla="*/ 52387 h 58788"/>
                  <a:gd name="connsiteX3" fmla="*/ 88106 w 88399"/>
                  <a:gd name="connsiteY3" fmla="*/ 2381 h 58788"/>
                  <a:gd name="connsiteX0" fmla="*/ 2487 w 90886"/>
                  <a:gd name="connsiteY0" fmla="*/ 0 h 58788"/>
                  <a:gd name="connsiteX1" fmla="*/ 9631 w 90886"/>
                  <a:gd name="connsiteY1" fmla="*/ 52388 h 58788"/>
                  <a:gd name="connsiteX2" fmla="*/ 76306 w 90886"/>
                  <a:gd name="connsiteY2" fmla="*/ 52387 h 58788"/>
                  <a:gd name="connsiteX3" fmla="*/ 90593 w 90886"/>
                  <a:gd name="connsiteY3" fmla="*/ 2381 h 58788"/>
                  <a:gd name="connsiteX0" fmla="*/ 2487 w 90593"/>
                  <a:gd name="connsiteY0" fmla="*/ 0 h 58788"/>
                  <a:gd name="connsiteX1" fmla="*/ 9631 w 90593"/>
                  <a:gd name="connsiteY1" fmla="*/ 52388 h 58788"/>
                  <a:gd name="connsiteX2" fmla="*/ 76306 w 90593"/>
                  <a:gd name="connsiteY2" fmla="*/ 52387 h 58788"/>
                  <a:gd name="connsiteX3" fmla="*/ 90593 w 90593"/>
                  <a:gd name="connsiteY3" fmla="*/ 2381 h 58788"/>
                  <a:gd name="connsiteX0" fmla="*/ 2487 w 90593"/>
                  <a:gd name="connsiteY0" fmla="*/ 0 h 60653"/>
                  <a:gd name="connsiteX1" fmla="*/ 9631 w 90593"/>
                  <a:gd name="connsiteY1" fmla="*/ 52388 h 60653"/>
                  <a:gd name="connsiteX2" fmla="*/ 76306 w 90593"/>
                  <a:gd name="connsiteY2" fmla="*/ 52387 h 60653"/>
                  <a:gd name="connsiteX3" fmla="*/ 90593 w 90593"/>
                  <a:gd name="connsiteY3" fmla="*/ 2381 h 60653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3247 w 91353"/>
                  <a:gd name="connsiteY0" fmla="*/ 0 h 63277"/>
                  <a:gd name="connsiteX1" fmla="*/ 10391 w 91353"/>
                  <a:gd name="connsiteY1" fmla="*/ 52388 h 63277"/>
                  <a:gd name="connsiteX2" fmla="*/ 77066 w 91353"/>
                  <a:gd name="connsiteY2" fmla="*/ 52387 h 63277"/>
                  <a:gd name="connsiteX3" fmla="*/ 91353 w 91353"/>
                  <a:gd name="connsiteY3" fmla="*/ 2381 h 63277"/>
                  <a:gd name="connsiteX0" fmla="*/ 2342 w 90448"/>
                  <a:gd name="connsiteY0" fmla="*/ 0 h 63122"/>
                  <a:gd name="connsiteX1" fmla="*/ 9486 w 90448"/>
                  <a:gd name="connsiteY1" fmla="*/ 52388 h 63122"/>
                  <a:gd name="connsiteX2" fmla="*/ 73128 w 90448"/>
                  <a:gd name="connsiteY2" fmla="*/ 56059 h 63122"/>
                  <a:gd name="connsiteX3" fmla="*/ 90448 w 90448"/>
                  <a:gd name="connsiteY3" fmla="*/ 2381 h 63122"/>
                  <a:gd name="connsiteX0" fmla="*/ 2342 w 87096"/>
                  <a:gd name="connsiteY0" fmla="*/ 0 h 61039"/>
                  <a:gd name="connsiteX1" fmla="*/ 9486 w 87096"/>
                  <a:gd name="connsiteY1" fmla="*/ 52388 h 61039"/>
                  <a:gd name="connsiteX2" fmla="*/ 73128 w 87096"/>
                  <a:gd name="connsiteY2" fmla="*/ 56059 h 61039"/>
                  <a:gd name="connsiteX3" fmla="*/ 87096 w 87096"/>
                  <a:gd name="connsiteY3" fmla="*/ 2702 h 61039"/>
                  <a:gd name="connsiteX0" fmla="*/ 2092 w 86846"/>
                  <a:gd name="connsiteY0" fmla="*/ 0 h 58297"/>
                  <a:gd name="connsiteX1" fmla="*/ 9236 w 86846"/>
                  <a:gd name="connsiteY1" fmla="*/ 52388 h 58297"/>
                  <a:gd name="connsiteX2" fmla="*/ 67369 w 86846"/>
                  <a:gd name="connsiteY2" fmla="*/ 51510 h 58297"/>
                  <a:gd name="connsiteX3" fmla="*/ 86846 w 86846"/>
                  <a:gd name="connsiteY3" fmla="*/ 2702 h 58297"/>
                  <a:gd name="connsiteX0" fmla="*/ 2092 w 86846"/>
                  <a:gd name="connsiteY0" fmla="*/ 0 h 61132"/>
                  <a:gd name="connsiteX1" fmla="*/ 9236 w 86846"/>
                  <a:gd name="connsiteY1" fmla="*/ 52388 h 61132"/>
                  <a:gd name="connsiteX2" fmla="*/ 67369 w 86846"/>
                  <a:gd name="connsiteY2" fmla="*/ 51510 h 61132"/>
                  <a:gd name="connsiteX3" fmla="*/ 86846 w 86846"/>
                  <a:gd name="connsiteY3" fmla="*/ 2702 h 6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46" h="61132">
                    <a:moveTo>
                      <a:pt x="2092" y="0"/>
                    </a:moveTo>
                    <a:cubicBezTo>
                      <a:pt x="-1282" y="26789"/>
                      <a:pt x="-1643" y="43803"/>
                      <a:pt x="9236" y="52388"/>
                    </a:cubicBezTo>
                    <a:cubicBezTo>
                      <a:pt x="20115" y="60973"/>
                      <a:pt x="48369" y="67135"/>
                      <a:pt x="67369" y="51510"/>
                    </a:cubicBezTo>
                    <a:cubicBezTo>
                      <a:pt x="86369" y="35885"/>
                      <a:pt x="83274" y="24530"/>
                      <a:pt x="86846" y="2702"/>
                    </a:cubicBezTo>
                  </a:path>
                </a:pathLst>
              </a:custGeom>
              <a:noFill/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8197" name="Group 95"/>
            <p:cNvGrpSpPr>
              <a:grpSpLocks/>
            </p:cNvGrpSpPr>
            <p:nvPr/>
          </p:nvGrpSpPr>
          <p:grpSpPr bwMode="auto">
            <a:xfrm>
              <a:off x="3516313" y="2790825"/>
              <a:ext cx="2825750" cy="1701800"/>
              <a:chOff x="3516313" y="2790825"/>
              <a:chExt cx="2825750" cy="1701800"/>
            </a:xfrm>
          </p:grpSpPr>
          <p:sp>
            <p:nvSpPr>
              <p:cNvPr id="216" name="Rounded Rectangle 215"/>
              <p:cNvSpPr/>
              <p:nvPr/>
            </p:nvSpPr>
            <p:spPr bwMode="auto">
              <a:xfrm>
                <a:off x="3516582" y="2790558"/>
                <a:ext cx="2826274" cy="1702641"/>
              </a:xfrm>
              <a:prstGeom prst="roundRect">
                <a:avLst>
                  <a:gd name="adj" fmla="val 50000"/>
                </a:avLst>
              </a:prstGeom>
              <a:solidFill>
                <a:srgbClr val="D4DDD6"/>
              </a:soli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ounded Rectangle 216"/>
              <p:cNvSpPr/>
              <p:nvPr/>
            </p:nvSpPr>
            <p:spPr bwMode="auto">
              <a:xfrm>
                <a:off x="3602466" y="2881004"/>
                <a:ext cx="2653443" cy="15214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A4D39C"/>
                  </a:gs>
                  <a:gs pos="50000">
                    <a:srgbClr val="DAE8D0"/>
                  </a:gs>
                  <a:gs pos="1000">
                    <a:srgbClr val="F6FCF6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4" name="Oval 160"/>
              <p:cNvSpPr>
                <a:spLocks noChangeArrowheads="1"/>
              </p:cNvSpPr>
              <p:nvPr/>
            </p:nvSpPr>
            <p:spPr bwMode="auto">
              <a:xfrm>
                <a:off x="3883339" y="3778316"/>
                <a:ext cx="550838" cy="140691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35" name="Oval 161"/>
              <p:cNvSpPr>
                <a:spLocks noChangeArrowheads="1"/>
              </p:cNvSpPr>
              <p:nvPr/>
            </p:nvSpPr>
            <p:spPr bwMode="auto">
              <a:xfrm>
                <a:off x="4870646" y="3781747"/>
                <a:ext cx="550838" cy="140691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36" name="AutoShape 162"/>
              <p:cNvSpPr>
                <a:spLocks noChangeArrowheads="1"/>
              </p:cNvSpPr>
              <p:nvPr/>
            </p:nvSpPr>
            <p:spPr bwMode="auto">
              <a:xfrm>
                <a:off x="4107407" y="3788611"/>
                <a:ext cx="1094675" cy="13472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37" name="Oval 163"/>
              <p:cNvSpPr>
                <a:spLocks noChangeArrowheads="1"/>
              </p:cNvSpPr>
              <p:nvPr/>
            </p:nvSpPr>
            <p:spPr bwMode="auto">
              <a:xfrm>
                <a:off x="4086401" y="3778316"/>
                <a:ext cx="79358" cy="137260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38" name="Oval 164"/>
              <p:cNvSpPr>
                <a:spLocks noChangeArrowheads="1"/>
              </p:cNvSpPr>
              <p:nvPr/>
            </p:nvSpPr>
            <p:spPr bwMode="auto">
              <a:xfrm>
                <a:off x="5143731" y="3788611"/>
                <a:ext cx="79358" cy="137260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39" name="Oval 141"/>
              <p:cNvSpPr>
                <a:spLocks noChangeArrowheads="1"/>
              </p:cNvSpPr>
              <p:nvPr/>
            </p:nvSpPr>
            <p:spPr bwMode="auto">
              <a:xfrm>
                <a:off x="5498508" y="3950765"/>
                <a:ext cx="548505" cy="144122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0" name="Oval 142"/>
              <p:cNvSpPr>
                <a:spLocks noChangeArrowheads="1"/>
              </p:cNvSpPr>
              <p:nvPr/>
            </p:nvSpPr>
            <p:spPr bwMode="auto">
              <a:xfrm>
                <a:off x="5498508" y="3851255"/>
                <a:ext cx="548505" cy="144122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1" name="Oval 143"/>
              <p:cNvSpPr>
                <a:spLocks noChangeArrowheads="1"/>
              </p:cNvSpPr>
              <p:nvPr/>
            </p:nvSpPr>
            <p:spPr bwMode="auto">
              <a:xfrm>
                <a:off x="5498508" y="3755172"/>
                <a:ext cx="548505" cy="140691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6" name="Group 151"/>
              <p:cNvGrpSpPr>
                <a:grpSpLocks/>
              </p:cNvGrpSpPr>
              <p:nvPr/>
            </p:nvGrpSpPr>
            <p:grpSpPr bwMode="auto">
              <a:xfrm>
                <a:off x="4865983" y="3662520"/>
                <a:ext cx="1181038" cy="147555"/>
                <a:chOff x="1776" y="2064"/>
                <a:chExt cx="720" cy="49"/>
              </a:xfrm>
              <a:gradFill flip="none" rotWithShape="1">
                <a:gsLst>
                  <a:gs pos="0">
                    <a:srgbClr val="549B43"/>
                  </a:gs>
                  <a:gs pos="100000">
                    <a:srgbClr val="549B43"/>
                  </a:gs>
                  <a:gs pos="50000">
                    <a:srgbClr val="A2D197"/>
                  </a:gs>
                </a:gsLst>
                <a:lin ang="5400000" scaled="1"/>
                <a:tileRect/>
              </a:gradFill>
            </p:grpSpPr>
            <p:sp>
              <p:nvSpPr>
                <p:cNvPr id="240" name="Oval 152"/>
                <p:cNvSpPr>
                  <a:spLocks noChangeArrowheads="1"/>
                </p:cNvSpPr>
                <p:nvPr/>
              </p:nvSpPr>
              <p:spPr bwMode="auto">
                <a:xfrm>
                  <a:off x="1776" y="2064"/>
                  <a:ext cx="336" cy="48"/>
                </a:xfrm>
                <a:prstGeom prst="ellipse">
                  <a:avLst/>
                </a:prstGeom>
                <a:grpFill/>
                <a:ln w="1270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1" name="Oval 153"/>
                <p:cNvSpPr>
                  <a:spLocks noChangeArrowheads="1"/>
                </p:cNvSpPr>
                <p:nvPr/>
              </p:nvSpPr>
              <p:spPr bwMode="auto">
                <a:xfrm>
                  <a:off x="2160" y="2064"/>
                  <a:ext cx="336" cy="48"/>
                </a:xfrm>
                <a:prstGeom prst="ellipse">
                  <a:avLst/>
                </a:prstGeom>
                <a:grpFill/>
                <a:ln w="1270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2" name="AutoShape 154"/>
                <p:cNvSpPr>
                  <a:spLocks noChangeArrowheads="1"/>
                </p:cNvSpPr>
                <p:nvPr/>
              </p:nvSpPr>
              <p:spPr bwMode="auto">
                <a:xfrm>
                  <a:off x="1920" y="2066"/>
                  <a:ext cx="432" cy="47"/>
                </a:xfrm>
                <a:prstGeom prst="roundRect">
                  <a:avLst>
                    <a:gd name="adj" fmla="val 50000"/>
                  </a:avLst>
                </a:prstGeom>
                <a:grpFill/>
                <a:ln w="1270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3" name="Oval 155"/>
                <p:cNvSpPr>
                  <a:spLocks noChangeArrowheads="1"/>
                </p:cNvSpPr>
                <p:nvPr/>
              </p:nvSpPr>
              <p:spPr bwMode="auto">
                <a:xfrm>
                  <a:off x="1906" y="2066"/>
                  <a:ext cx="48" cy="47"/>
                </a:xfrm>
                <a:prstGeom prst="ellipse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4" name="Oval 156"/>
                <p:cNvSpPr>
                  <a:spLocks noChangeArrowheads="1"/>
                </p:cNvSpPr>
                <p:nvPr/>
              </p:nvSpPr>
              <p:spPr bwMode="auto">
                <a:xfrm>
                  <a:off x="2323" y="2066"/>
                  <a:ext cx="48" cy="47"/>
                </a:xfrm>
                <a:prstGeom prst="ellipse">
                  <a:avLst/>
                </a:prstGeom>
                <a:grpFill/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343" name="Oval 157"/>
              <p:cNvSpPr>
                <a:spLocks noChangeArrowheads="1"/>
              </p:cNvSpPr>
              <p:nvPr/>
            </p:nvSpPr>
            <p:spPr bwMode="auto">
              <a:xfrm>
                <a:off x="3881004" y="3661647"/>
                <a:ext cx="553173" cy="144122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4" name="Oval 158"/>
              <p:cNvSpPr>
                <a:spLocks noChangeArrowheads="1"/>
              </p:cNvSpPr>
              <p:nvPr/>
            </p:nvSpPr>
            <p:spPr bwMode="auto">
              <a:xfrm>
                <a:off x="3881004" y="3558702"/>
                <a:ext cx="553173" cy="144122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5" name="Oval 159"/>
              <p:cNvSpPr>
                <a:spLocks noChangeArrowheads="1"/>
              </p:cNvSpPr>
              <p:nvPr/>
            </p:nvSpPr>
            <p:spPr bwMode="auto">
              <a:xfrm>
                <a:off x="4870646" y="3548407"/>
                <a:ext cx="553173" cy="140691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6" name="Oval 160"/>
              <p:cNvSpPr>
                <a:spLocks noChangeArrowheads="1"/>
              </p:cNvSpPr>
              <p:nvPr/>
            </p:nvSpPr>
            <p:spPr bwMode="auto">
              <a:xfrm>
                <a:off x="3883339" y="3452326"/>
                <a:ext cx="550838" cy="140691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7" name="Oval 161"/>
              <p:cNvSpPr>
                <a:spLocks noChangeArrowheads="1"/>
              </p:cNvSpPr>
              <p:nvPr/>
            </p:nvSpPr>
            <p:spPr bwMode="auto">
              <a:xfrm>
                <a:off x="4870646" y="3455757"/>
                <a:ext cx="550838" cy="140691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8" name="AutoShape 162"/>
              <p:cNvSpPr>
                <a:spLocks noChangeArrowheads="1"/>
              </p:cNvSpPr>
              <p:nvPr/>
            </p:nvSpPr>
            <p:spPr bwMode="auto">
              <a:xfrm>
                <a:off x="4107407" y="3462620"/>
                <a:ext cx="1094675" cy="13429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49" name="Oval 163"/>
              <p:cNvSpPr>
                <a:spLocks noChangeArrowheads="1"/>
              </p:cNvSpPr>
              <p:nvPr/>
            </p:nvSpPr>
            <p:spPr bwMode="auto">
              <a:xfrm>
                <a:off x="4086401" y="3452326"/>
                <a:ext cx="79358" cy="137260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50" name="Oval 164"/>
              <p:cNvSpPr>
                <a:spLocks noChangeArrowheads="1"/>
              </p:cNvSpPr>
              <p:nvPr/>
            </p:nvSpPr>
            <p:spPr bwMode="auto">
              <a:xfrm>
                <a:off x="5143731" y="3462620"/>
                <a:ext cx="79358" cy="137260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51" name="Oval 165"/>
              <p:cNvSpPr>
                <a:spLocks noChangeArrowheads="1"/>
              </p:cNvSpPr>
              <p:nvPr/>
            </p:nvSpPr>
            <p:spPr bwMode="auto">
              <a:xfrm>
                <a:off x="3881004" y="3349378"/>
                <a:ext cx="553173" cy="144122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52" name="Oval 166"/>
              <p:cNvSpPr>
                <a:spLocks noChangeArrowheads="1"/>
              </p:cNvSpPr>
              <p:nvPr/>
            </p:nvSpPr>
            <p:spPr bwMode="auto">
              <a:xfrm>
                <a:off x="4870646" y="3352811"/>
                <a:ext cx="553173" cy="144122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53" name="Oval 167"/>
              <p:cNvSpPr>
                <a:spLocks noChangeArrowheads="1"/>
              </p:cNvSpPr>
              <p:nvPr/>
            </p:nvSpPr>
            <p:spPr bwMode="auto">
              <a:xfrm>
                <a:off x="4870646" y="3253295"/>
                <a:ext cx="553173" cy="144122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54" name="Oval 168"/>
              <p:cNvSpPr>
                <a:spLocks noChangeArrowheads="1"/>
              </p:cNvSpPr>
              <p:nvPr/>
            </p:nvSpPr>
            <p:spPr bwMode="auto">
              <a:xfrm>
                <a:off x="5498508" y="3566438"/>
                <a:ext cx="548505" cy="140691"/>
              </a:xfrm>
              <a:prstGeom prst="ellipse">
                <a:avLst/>
              </a:prstGeom>
              <a:gradFill rotWithShape="1">
                <a:gsLst>
                  <a:gs pos="0">
                    <a:srgbClr val="549B43"/>
                  </a:gs>
                  <a:gs pos="50000">
                    <a:srgbClr val="A2D197"/>
                  </a:gs>
                  <a:gs pos="100000">
                    <a:srgbClr val="549B43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55" name="Line 135"/>
              <p:cNvSpPr>
                <a:spLocks noChangeShapeType="1"/>
              </p:cNvSpPr>
              <p:nvPr/>
            </p:nvSpPr>
            <p:spPr bwMode="auto">
              <a:xfrm flipH="1">
                <a:off x="6073775" y="2997200"/>
                <a:ext cx="141288" cy="69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198" name="Text Box 185"/>
            <p:cNvSpPr txBox="1">
              <a:spLocks noChangeArrowheads="1"/>
            </p:cNvSpPr>
            <p:nvPr/>
          </p:nvSpPr>
          <p:spPr bwMode="auto">
            <a:xfrm>
              <a:off x="4305300" y="4448175"/>
              <a:ext cx="1368425" cy="30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Chloroplast</a:t>
              </a:r>
            </a:p>
          </p:txBody>
        </p:sp>
        <p:sp>
          <p:nvSpPr>
            <p:cNvPr id="8199" name="Text Box 186"/>
            <p:cNvSpPr txBox="1">
              <a:spLocks noChangeArrowheads="1"/>
            </p:cNvSpPr>
            <p:nvPr/>
          </p:nvSpPr>
          <p:spPr bwMode="auto">
            <a:xfrm>
              <a:off x="4381500" y="5880100"/>
              <a:ext cx="1217613" cy="30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Proplastid</a:t>
              </a:r>
            </a:p>
          </p:txBody>
        </p:sp>
        <p:sp>
          <p:nvSpPr>
            <p:cNvPr id="8200" name="Text Box 189"/>
            <p:cNvSpPr txBox="1">
              <a:spLocks noChangeArrowheads="1"/>
            </p:cNvSpPr>
            <p:nvPr/>
          </p:nvSpPr>
          <p:spPr bwMode="auto">
            <a:xfrm>
              <a:off x="2392363" y="5422900"/>
              <a:ext cx="1058862" cy="30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Etioplast</a:t>
              </a:r>
            </a:p>
          </p:txBody>
        </p:sp>
        <p:sp>
          <p:nvSpPr>
            <p:cNvPr id="8201" name="Text Box 190"/>
            <p:cNvSpPr txBox="1">
              <a:spLocks noChangeArrowheads="1"/>
            </p:cNvSpPr>
            <p:nvPr/>
          </p:nvSpPr>
          <p:spPr bwMode="auto">
            <a:xfrm>
              <a:off x="6999288" y="4689475"/>
              <a:ext cx="1314450" cy="30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Amyloplast</a:t>
              </a:r>
            </a:p>
          </p:txBody>
        </p:sp>
        <p:grpSp>
          <p:nvGrpSpPr>
            <p:cNvPr id="8202" name="Group 5"/>
            <p:cNvGrpSpPr>
              <a:grpSpLocks/>
            </p:cNvGrpSpPr>
            <p:nvPr/>
          </p:nvGrpSpPr>
          <p:grpSpPr bwMode="auto">
            <a:xfrm>
              <a:off x="4630738" y="5373688"/>
              <a:ext cx="717550" cy="547687"/>
              <a:chOff x="751224" y="5602928"/>
              <a:chExt cx="889408" cy="678160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750263" y="5603365"/>
                <a:ext cx="891321" cy="677724"/>
              </a:xfrm>
              <a:prstGeom prst="ellipse">
                <a:avLst/>
              </a:prstGeom>
              <a:solidFill>
                <a:srgbClr val="F1E6A1"/>
              </a:soli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846678" y="5704888"/>
                <a:ext cx="698390" cy="474061"/>
              </a:xfrm>
              <a:custGeom>
                <a:avLst/>
                <a:gdLst>
                  <a:gd name="connsiteX0" fmla="*/ 782305 w 1588263"/>
                  <a:gd name="connsiteY0" fmla="*/ 1274 h 1062974"/>
                  <a:gd name="connsiteX1" fmla="*/ 1089380 w 1588263"/>
                  <a:gd name="connsiteY1" fmla="*/ 28569 h 1062974"/>
                  <a:gd name="connsiteX2" fmla="*/ 1416926 w 1588263"/>
                  <a:gd name="connsiteY2" fmla="*/ 212814 h 1062974"/>
                  <a:gd name="connsiteX3" fmla="*/ 1587523 w 1588263"/>
                  <a:gd name="connsiteY3" fmla="*/ 554008 h 1062974"/>
                  <a:gd name="connsiteX4" fmla="*/ 1355511 w 1588263"/>
                  <a:gd name="connsiteY4" fmla="*/ 574480 h 1062974"/>
                  <a:gd name="connsiteX5" fmla="*/ 1273625 w 1588263"/>
                  <a:gd name="connsiteY5" fmla="*/ 608599 h 1062974"/>
                  <a:gd name="connsiteX6" fmla="*/ 1294096 w 1588263"/>
                  <a:gd name="connsiteY6" fmla="*/ 670014 h 1062974"/>
                  <a:gd name="connsiteX7" fmla="*/ 1519284 w 1588263"/>
                  <a:gd name="connsiteY7" fmla="*/ 717781 h 1062974"/>
                  <a:gd name="connsiteX8" fmla="*/ 1471517 w 1588263"/>
                  <a:gd name="connsiteY8" fmla="*/ 786020 h 1062974"/>
                  <a:gd name="connsiteX9" fmla="*/ 1239505 w 1588263"/>
                  <a:gd name="connsiteY9" fmla="*/ 956617 h 1062974"/>
                  <a:gd name="connsiteX10" fmla="*/ 1068908 w 1588263"/>
                  <a:gd name="connsiteY10" fmla="*/ 915674 h 1062974"/>
                  <a:gd name="connsiteX11" fmla="*/ 993845 w 1588263"/>
                  <a:gd name="connsiteY11" fmla="*/ 751900 h 1062974"/>
                  <a:gd name="connsiteX12" fmla="*/ 891487 w 1588263"/>
                  <a:gd name="connsiteY12" fmla="*/ 765548 h 1062974"/>
                  <a:gd name="connsiteX13" fmla="*/ 980198 w 1588263"/>
                  <a:gd name="connsiteY13" fmla="*/ 970265 h 1062974"/>
                  <a:gd name="connsiteX14" fmla="*/ 864192 w 1588263"/>
                  <a:gd name="connsiteY14" fmla="*/ 1058975 h 1062974"/>
                  <a:gd name="connsiteX15" fmla="*/ 563941 w 1588263"/>
                  <a:gd name="connsiteY15" fmla="*/ 1038503 h 1062974"/>
                  <a:gd name="connsiteX16" fmla="*/ 318281 w 1588263"/>
                  <a:gd name="connsiteY16" fmla="*/ 956617 h 1062974"/>
                  <a:gd name="connsiteX17" fmla="*/ 45326 w 1588263"/>
                  <a:gd name="connsiteY17" fmla="*/ 745077 h 1062974"/>
                  <a:gd name="connsiteX18" fmla="*/ 11207 w 1588263"/>
                  <a:gd name="connsiteY18" fmla="*/ 506241 h 1062974"/>
                  <a:gd name="connsiteX19" fmla="*/ 161332 w 1588263"/>
                  <a:gd name="connsiteY19" fmla="*/ 233286 h 1062974"/>
                  <a:gd name="connsiteX20" fmla="*/ 434287 w 1588263"/>
                  <a:gd name="connsiteY20" fmla="*/ 76336 h 1062974"/>
                  <a:gd name="connsiteX21" fmla="*/ 522998 w 1588263"/>
                  <a:gd name="connsiteY21" fmla="*/ 103632 h 1062974"/>
                  <a:gd name="connsiteX22" fmla="*/ 584413 w 1588263"/>
                  <a:gd name="connsiteY22" fmla="*/ 253757 h 1062974"/>
                  <a:gd name="connsiteX23" fmla="*/ 673123 w 1588263"/>
                  <a:gd name="connsiteY23" fmla="*/ 246933 h 1062974"/>
                  <a:gd name="connsiteX24" fmla="*/ 632180 w 1588263"/>
                  <a:gd name="connsiteY24" fmla="*/ 110456 h 1062974"/>
                  <a:gd name="connsiteX25" fmla="*/ 666299 w 1588263"/>
                  <a:gd name="connsiteY25" fmla="*/ 35393 h 1062974"/>
                  <a:gd name="connsiteX26" fmla="*/ 782305 w 1588263"/>
                  <a:gd name="connsiteY26" fmla="*/ 1274 h 1062974"/>
                  <a:gd name="connsiteX0" fmla="*/ 776066 w 1582024"/>
                  <a:gd name="connsiteY0" fmla="*/ 1274 h 1062974"/>
                  <a:gd name="connsiteX1" fmla="*/ 1083141 w 1582024"/>
                  <a:gd name="connsiteY1" fmla="*/ 28569 h 1062974"/>
                  <a:gd name="connsiteX2" fmla="*/ 1410687 w 1582024"/>
                  <a:gd name="connsiteY2" fmla="*/ 212814 h 1062974"/>
                  <a:gd name="connsiteX3" fmla="*/ 1581284 w 1582024"/>
                  <a:gd name="connsiteY3" fmla="*/ 554008 h 1062974"/>
                  <a:gd name="connsiteX4" fmla="*/ 1349272 w 1582024"/>
                  <a:gd name="connsiteY4" fmla="*/ 574480 h 1062974"/>
                  <a:gd name="connsiteX5" fmla="*/ 1267386 w 1582024"/>
                  <a:gd name="connsiteY5" fmla="*/ 608599 h 1062974"/>
                  <a:gd name="connsiteX6" fmla="*/ 1287857 w 1582024"/>
                  <a:gd name="connsiteY6" fmla="*/ 670014 h 1062974"/>
                  <a:gd name="connsiteX7" fmla="*/ 1513045 w 1582024"/>
                  <a:gd name="connsiteY7" fmla="*/ 717781 h 1062974"/>
                  <a:gd name="connsiteX8" fmla="*/ 1465278 w 1582024"/>
                  <a:gd name="connsiteY8" fmla="*/ 786020 h 1062974"/>
                  <a:gd name="connsiteX9" fmla="*/ 1233266 w 1582024"/>
                  <a:gd name="connsiteY9" fmla="*/ 956617 h 1062974"/>
                  <a:gd name="connsiteX10" fmla="*/ 1062669 w 1582024"/>
                  <a:gd name="connsiteY10" fmla="*/ 915674 h 1062974"/>
                  <a:gd name="connsiteX11" fmla="*/ 987606 w 1582024"/>
                  <a:gd name="connsiteY11" fmla="*/ 751900 h 1062974"/>
                  <a:gd name="connsiteX12" fmla="*/ 885248 w 1582024"/>
                  <a:gd name="connsiteY12" fmla="*/ 765548 h 1062974"/>
                  <a:gd name="connsiteX13" fmla="*/ 973959 w 1582024"/>
                  <a:gd name="connsiteY13" fmla="*/ 970265 h 1062974"/>
                  <a:gd name="connsiteX14" fmla="*/ 857953 w 1582024"/>
                  <a:gd name="connsiteY14" fmla="*/ 1058975 h 1062974"/>
                  <a:gd name="connsiteX15" fmla="*/ 557702 w 1582024"/>
                  <a:gd name="connsiteY15" fmla="*/ 1038503 h 1062974"/>
                  <a:gd name="connsiteX16" fmla="*/ 312042 w 1582024"/>
                  <a:gd name="connsiteY16" fmla="*/ 956617 h 1062974"/>
                  <a:gd name="connsiteX17" fmla="*/ 61975 w 1582024"/>
                  <a:gd name="connsiteY17" fmla="*/ 745077 h 1062974"/>
                  <a:gd name="connsiteX18" fmla="*/ 4968 w 1582024"/>
                  <a:gd name="connsiteY18" fmla="*/ 506241 h 1062974"/>
                  <a:gd name="connsiteX19" fmla="*/ 155093 w 1582024"/>
                  <a:gd name="connsiteY19" fmla="*/ 233286 h 1062974"/>
                  <a:gd name="connsiteX20" fmla="*/ 428048 w 1582024"/>
                  <a:gd name="connsiteY20" fmla="*/ 76336 h 1062974"/>
                  <a:gd name="connsiteX21" fmla="*/ 516759 w 1582024"/>
                  <a:gd name="connsiteY21" fmla="*/ 103632 h 1062974"/>
                  <a:gd name="connsiteX22" fmla="*/ 578174 w 1582024"/>
                  <a:gd name="connsiteY22" fmla="*/ 253757 h 1062974"/>
                  <a:gd name="connsiteX23" fmla="*/ 666884 w 1582024"/>
                  <a:gd name="connsiteY23" fmla="*/ 246933 h 1062974"/>
                  <a:gd name="connsiteX24" fmla="*/ 625941 w 1582024"/>
                  <a:gd name="connsiteY24" fmla="*/ 110456 h 1062974"/>
                  <a:gd name="connsiteX25" fmla="*/ 660060 w 1582024"/>
                  <a:gd name="connsiteY25" fmla="*/ 35393 h 1062974"/>
                  <a:gd name="connsiteX26" fmla="*/ 776066 w 1582024"/>
                  <a:gd name="connsiteY26" fmla="*/ 1274 h 1062974"/>
                  <a:gd name="connsiteX0" fmla="*/ 756798 w 1562756"/>
                  <a:gd name="connsiteY0" fmla="*/ 1274 h 1062974"/>
                  <a:gd name="connsiteX1" fmla="*/ 1063873 w 1562756"/>
                  <a:gd name="connsiteY1" fmla="*/ 28569 h 1062974"/>
                  <a:gd name="connsiteX2" fmla="*/ 1391419 w 1562756"/>
                  <a:gd name="connsiteY2" fmla="*/ 212814 h 1062974"/>
                  <a:gd name="connsiteX3" fmla="*/ 1562016 w 1562756"/>
                  <a:gd name="connsiteY3" fmla="*/ 554008 h 1062974"/>
                  <a:gd name="connsiteX4" fmla="*/ 1330004 w 1562756"/>
                  <a:gd name="connsiteY4" fmla="*/ 574480 h 1062974"/>
                  <a:gd name="connsiteX5" fmla="*/ 1248118 w 1562756"/>
                  <a:gd name="connsiteY5" fmla="*/ 608599 h 1062974"/>
                  <a:gd name="connsiteX6" fmla="*/ 1268589 w 1562756"/>
                  <a:gd name="connsiteY6" fmla="*/ 670014 h 1062974"/>
                  <a:gd name="connsiteX7" fmla="*/ 1493777 w 1562756"/>
                  <a:gd name="connsiteY7" fmla="*/ 717781 h 1062974"/>
                  <a:gd name="connsiteX8" fmla="*/ 1446010 w 1562756"/>
                  <a:gd name="connsiteY8" fmla="*/ 786020 h 1062974"/>
                  <a:gd name="connsiteX9" fmla="*/ 1213998 w 1562756"/>
                  <a:gd name="connsiteY9" fmla="*/ 956617 h 1062974"/>
                  <a:gd name="connsiteX10" fmla="*/ 1043401 w 1562756"/>
                  <a:gd name="connsiteY10" fmla="*/ 915674 h 1062974"/>
                  <a:gd name="connsiteX11" fmla="*/ 968338 w 1562756"/>
                  <a:gd name="connsiteY11" fmla="*/ 751900 h 1062974"/>
                  <a:gd name="connsiteX12" fmla="*/ 865980 w 1562756"/>
                  <a:gd name="connsiteY12" fmla="*/ 765548 h 1062974"/>
                  <a:gd name="connsiteX13" fmla="*/ 954691 w 1562756"/>
                  <a:gd name="connsiteY13" fmla="*/ 970265 h 1062974"/>
                  <a:gd name="connsiteX14" fmla="*/ 838685 w 1562756"/>
                  <a:gd name="connsiteY14" fmla="*/ 1058975 h 1062974"/>
                  <a:gd name="connsiteX15" fmla="*/ 538434 w 1562756"/>
                  <a:gd name="connsiteY15" fmla="*/ 1038503 h 1062974"/>
                  <a:gd name="connsiteX16" fmla="*/ 292774 w 1562756"/>
                  <a:gd name="connsiteY16" fmla="*/ 956617 h 1062974"/>
                  <a:gd name="connsiteX17" fmla="*/ 42707 w 1562756"/>
                  <a:gd name="connsiteY17" fmla="*/ 745077 h 1062974"/>
                  <a:gd name="connsiteX18" fmla="*/ 8589 w 1562756"/>
                  <a:gd name="connsiteY18" fmla="*/ 506241 h 1062974"/>
                  <a:gd name="connsiteX19" fmla="*/ 135825 w 1562756"/>
                  <a:gd name="connsiteY19" fmla="*/ 233286 h 1062974"/>
                  <a:gd name="connsiteX20" fmla="*/ 408780 w 1562756"/>
                  <a:gd name="connsiteY20" fmla="*/ 76336 h 1062974"/>
                  <a:gd name="connsiteX21" fmla="*/ 497491 w 1562756"/>
                  <a:gd name="connsiteY21" fmla="*/ 103632 h 1062974"/>
                  <a:gd name="connsiteX22" fmla="*/ 558906 w 1562756"/>
                  <a:gd name="connsiteY22" fmla="*/ 253757 h 1062974"/>
                  <a:gd name="connsiteX23" fmla="*/ 647616 w 1562756"/>
                  <a:gd name="connsiteY23" fmla="*/ 246933 h 1062974"/>
                  <a:gd name="connsiteX24" fmla="*/ 606673 w 1562756"/>
                  <a:gd name="connsiteY24" fmla="*/ 110456 h 1062974"/>
                  <a:gd name="connsiteX25" fmla="*/ 640792 w 1562756"/>
                  <a:gd name="connsiteY25" fmla="*/ 35393 h 1062974"/>
                  <a:gd name="connsiteX26" fmla="*/ 756798 w 1562756"/>
                  <a:gd name="connsiteY26" fmla="*/ 1274 h 1062974"/>
                  <a:gd name="connsiteX0" fmla="*/ 756798 w 1562756"/>
                  <a:gd name="connsiteY0" fmla="*/ 1274 h 1062974"/>
                  <a:gd name="connsiteX1" fmla="*/ 1063873 w 1562756"/>
                  <a:gd name="connsiteY1" fmla="*/ 28569 h 1062974"/>
                  <a:gd name="connsiteX2" fmla="*/ 1391419 w 1562756"/>
                  <a:gd name="connsiteY2" fmla="*/ 212814 h 1062974"/>
                  <a:gd name="connsiteX3" fmla="*/ 1562016 w 1562756"/>
                  <a:gd name="connsiteY3" fmla="*/ 554008 h 1062974"/>
                  <a:gd name="connsiteX4" fmla="*/ 1330004 w 1562756"/>
                  <a:gd name="connsiteY4" fmla="*/ 574480 h 1062974"/>
                  <a:gd name="connsiteX5" fmla="*/ 1248118 w 1562756"/>
                  <a:gd name="connsiteY5" fmla="*/ 608599 h 1062974"/>
                  <a:gd name="connsiteX6" fmla="*/ 1268589 w 1562756"/>
                  <a:gd name="connsiteY6" fmla="*/ 670014 h 1062974"/>
                  <a:gd name="connsiteX7" fmla="*/ 1493777 w 1562756"/>
                  <a:gd name="connsiteY7" fmla="*/ 717781 h 1062974"/>
                  <a:gd name="connsiteX8" fmla="*/ 1446010 w 1562756"/>
                  <a:gd name="connsiteY8" fmla="*/ 786020 h 1062974"/>
                  <a:gd name="connsiteX9" fmla="*/ 1213998 w 1562756"/>
                  <a:gd name="connsiteY9" fmla="*/ 956617 h 1062974"/>
                  <a:gd name="connsiteX10" fmla="*/ 1043401 w 1562756"/>
                  <a:gd name="connsiteY10" fmla="*/ 915674 h 1062974"/>
                  <a:gd name="connsiteX11" fmla="*/ 968338 w 1562756"/>
                  <a:gd name="connsiteY11" fmla="*/ 751900 h 1062974"/>
                  <a:gd name="connsiteX12" fmla="*/ 865980 w 1562756"/>
                  <a:gd name="connsiteY12" fmla="*/ 765548 h 1062974"/>
                  <a:gd name="connsiteX13" fmla="*/ 954691 w 1562756"/>
                  <a:gd name="connsiteY13" fmla="*/ 970265 h 1062974"/>
                  <a:gd name="connsiteX14" fmla="*/ 838685 w 1562756"/>
                  <a:gd name="connsiteY14" fmla="*/ 1058975 h 1062974"/>
                  <a:gd name="connsiteX15" fmla="*/ 538434 w 1562756"/>
                  <a:gd name="connsiteY15" fmla="*/ 1038503 h 1062974"/>
                  <a:gd name="connsiteX16" fmla="*/ 292774 w 1562756"/>
                  <a:gd name="connsiteY16" fmla="*/ 956617 h 1062974"/>
                  <a:gd name="connsiteX17" fmla="*/ 42707 w 1562756"/>
                  <a:gd name="connsiteY17" fmla="*/ 745077 h 1062974"/>
                  <a:gd name="connsiteX18" fmla="*/ 8589 w 1562756"/>
                  <a:gd name="connsiteY18" fmla="*/ 506241 h 1062974"/>
                  <a:gd name="connsiteX19" fmla="*/ 135825 w 1562756"/>
                  <a:gd name="connsiteY19" fmla="*/ 233286 h 1062974"/>
                  <a:gd name="connsiteX20" fmla="*/ 366159 w 1562756"/>
                  <a:gd name="connsiteY20" fmla="*/ 90579 h 1062974"/>
                  <a:gd name="connsiteX21" fmla="*/ 497491 w 1562756"/>
                  <a:gd name="connsiteY21" fmla="*/ 103632 h 1062974"/>
                  <a:gd name="connsiteX22" fmla="*/ 558906 w 1562756"/>
                  <a:gd name="connsiteY22" fmla="*/ 253757 h 1062974"/>
                  <a:gd name="connsiteX23" fmla="*/ 647616 w 1562756"/>
                  <a:gd name="connsiteY23" fmla="*/ 246933 h 1062974"/>
                  <a:gd name="connsiteX24" fmla="*/ 606673 w 1562756"/>
                  <a:gd name="connsiteY24" fmla="*/ 110456 h 1062974"/>
                  <a:gd name="connsiteX25" fmla="*/ 640792 w 1562756"/>
                  <a:gd name="connsiteY25" fmla="*/ 35393 h 1062974"/>
                  <a:gd name="connsiteX26" fmla="*/ 756798 w 1562756"/>
                  <a:gd name="connsiteY26" fmla="*/ 1274 h 1062974"/>
                  <a:gd name="connsiteX0" fmla="*/ 756798 w 1562756"/>
                  <a:gd name="connsiteY0" fmla="*/ 1274 h 1062974"/>
                  <a:gd name="connsiteX1" fmla="*/ 1063873 w 1562756"/>
                  <a:gd name="connsiteY1" fmla="*/ 28569 h 1062974"/>
                  <a:gd name="connsiteX2" fmla="*/ 1391419 w 1562756"/>
                  <a:gd name="connsiteY2" fmla="*/ 212814 h 1062974"/>
                  <a:gd name="connsiteX3" fmla="*/ 1562016 w 1562756"/>
                  <a:gd name="connsiteY3" fmla="*/ 554008 h 1062974"/>
                  <a:gd name="connsiteX4" fmla="*/ 1330004 w 1562756"/>
                  <a:gd name="connsiteY4" fmla="*/ 574480 h 1062974"/>
                  <a:gd name="connsiteX5" fmla="*/ 1248118 w 1562756"/>
                  <a:gd name="connsiteY5" fmla="*/ 608599 h 1062974"/>
                  <a:gd name="connsiteX6" fmla="*/ 1268589 w 1562756"/>
                  <a:gd name="connsiteY6" fmla="*/ 670014 h 1062974"/>
                  <a:gd name="connsiteX7" fmla="*/ 1493777 w 1562756"/>
                  <a:gd name="connsiteY7" fmla="*/ 717781 h 1062974"/>
                  <a:gd name="connsiteX8" fmla="*/ 1446010 w 1562756"/>
                  <a:gd name="connsiteY8" fmla="*/ 786020 h 1062974"/>
                  <a:gd name="connsiteX9" fmla="*/ 1213998 w 1562756"/>
                  <a:gd name="connsiteY9" fmla="*/ 956617 h 1062974"/>
                  <a:gd name="connsiteX10" fmla="*/ 1043401 w 1562756"/>
                  <a:gd name="connsiteY10" fmla="*/ 915674 h 1062974"/>
                  <a:gd name="connsiteX11" fmla="*/ 968338 w 1562756"/>
                  <a:gd name="connsiteY11" fmla="*/ 751900 h 1062974"/>
                  <a:gd name="connsiteX12" fmla="*/ 865980 w 1562756"/>
                  <a:gd name="connsiteY12" fmla="*/ 765548 h 1062974"/>
                  <a:gd name="connsiteX13" fmla="*/ 954691 w 1562756"/>
                  <a:gd name="connsiteY13" fmla="*/ 970265 h 1062974"/>
                  <a:gd name="connsiteX14" fmla="*/ 838685 w 1562756"/>
                  <a:gd name="connsiteY14" fmla="*/ 1058975 h 1062974"/>
                  <a:gd name="connsiteX15" fmla="*/ 538434 w 1562756"/>
                  <a:gd name="connsiteY15" fmla="*/ 1038503 h 1062974"/>
                  <a:gd name="connsiteX16" fmla="*/ 292774 w 1562756"/>
                  <a:gd name="connsiteY16" fmla="*/ 956617 h 1062974"/>
                  <a:gd name="connsiteX17" fmla="*/ 42707 w 1562756"/>
                  <a:gd name="connsiteY17" fmla="*/ 745077 h 1062974"/>
                  <a:gd name="connsiteX18" fmla="*/ 8589 w 1562756"/>
                  <a:gd name="connsiteY18" fmla="*/ 506241 h 1062974"/>
                  <a:gd name="connsiteX19" fmla="*/ 135825 w 1562756"/>
                  <a:gd name="connsiteY19" fmla="*/ 233286 h 1062974"/>
                  <a:gd name="connsiteX20" fmla="*/ 366159 w 1562756"/>
                  <a:gd name="connsiteY20" fmla="*/ 90579 h 1062974"/>
                  <a:gd name="connsiteX21" fmla="*/ 461974 w 1562756"/>
                  <a:gd name="connsiteY21" fmla="*/ 174850 h 1062974"/>
                  <a:gd name="connsiteX22" fmla="*/ 558906 w 1562756"/>
                  <a:gd name="connsiteY22" fmla="*/ 253757 h 1062974"/>
                  <a:gd name="connsiteX23" fmla="*/ 647616 w 1562756"/>
                  <a:gd name="connsiteY23" fmla="*/ 246933 h 1062974"/>
                  <a:gd name="connsiteX24" fmla="*/ 606673 w 1562756"/>
                  <a:gd name="connsiteY24" fmla="*/ 110456 h 1062974"/>
                  <a:gd name="connsiteX25" fmla="*/ 640792 w 1562756"/>
                  <a:gd name="connsiteY25" fmla="*/ 35393 h 1062974"/>
                  <a:gd name="connsiteX26" fmla="*/ 756798 w 1562756"/>
                  <a:gd name="connsiteY26" fmla="*/ 1274 h 1062974"/>
                  <a:gd name="connsiteX0" fmla="*/ 756798 w 1562756"/>
                  <a:gd name="connsiteY0" fmla="*/ 1274 h 1062974"/>
                  <a:gd name="connsiteX1" fmla="*/ 1063873 w 1562756"/>
                  <a:gd name="connsiteY1" fmla="*/ 28569 h 1062974"/>
                  <a:gd name="connsiteX2" fmla="*/ 1391419 w 1562756"/>
                  <a:gd name="connsiteY2" fmla="*/ 212814 h 1062974"/>
                  <a:gd name="connsiteX3" fmla="*/ 1562016 w 1562756"/>
                  <a:gd name="connsiteY3" fmla="*/ 554008 h 1062974"/>
                  <a:gd name="connsiteX4" fmla="*/ 1330004 w 1562756"/>
                  <a:gd name="connsiteY4" fmla="*/ 574480 h 1062974"/>
                  <a:gd name="connsiteX5" fmla="*/ 1248118 w 1562756"/>
                  <a:gd name="connsiteY5" fmla="*/ 608599 h 1062974"/>
                  <a:gd name="connsiteX6" fmla="*/ 1268589 w 1562756"/>
                  <a:gd name="connsiteY6" fmla="*/ 670014 h 1062974"/>
                  <a:gd name="connsiteX7" fmla="*/ 1493777 w 1562756"/>
                  <a:gd name="connsiteY7" fmla="*/ 717781 h 1062974"/>
                  <a:gd name="connsiteX8" fmla="*/ 1446010 w 1562756"/>
                  <a:gd name="connsiteY8" fmla="*/ 786020 h 1062974"/>
                  <a:gd name="connsiteX9" fmla="*/ 1213998 w 1562756"/>
                  <a:gd name="connsiteY9" fmla="*/ 956617 h 1062974"/>
                  <a:gd name="connsiteX10" fmla="*/ 1043401 w 1562756"/>
                  <a:gd name="connsiteY10" fmla="*/ 915674 h 1062974"/>
                  <a:gd name="connsiteX11" fmla="*/ 968338 w 1562756"/>
                  <a:gd name="connsiteY11" fmla="*/ 751900 h 1062974"/>
                  <a:gd name="connsiteX12" fmla="*/ 865980 w 1562756"/>
                  <a:gd name="connsiteY12" fmla="*/ 765548 h 1062974"/>
                  <a:gd name="connsiteX13" fmla="*/ 954691 w 1562756"/>
                  <a:gd name="connsiteY13" fmla="*/ 970265 h 1062974"/>
                  <a:gd name="connsiteX14" fmla="*/ 838685 w 1562756"/>
                  <a:gd name="connsiteY14" fmla="*/ 1058975 h 1062974"/>
                  <a:gd name="connsiteX15" fmla="*/ 538434 w 1562756"/>
                  <a:gd name="connsiteY15" fmla="*/ 1038503 h 1062974"/>
                  <a:gd name="connsiteX16" fmla="*/ 292774 w 1562756"/>
                  <a:gd name="connsiteY16" fmla="*/ 956617 h 1062974"/>
                  <a:gd name="connsiteX17" fmla="*/ 42707 w 1562756"/>
                  <a:gd name="connsiteY17" fmla="*/ 745077 h 1062974"/>
                  <a:gd name="connsiteX18" fmla="*/ 8589 w 1562756"/>
                  <a:gd name="connsiteY18" fmla="*/ 506241 h 1062974"/>
                  <a:gd name="connsiteX19" fmla="*/ 135825 w 1562756"/>
                  <a:gd name="connsiteY19" fmla="*/ 233286 h 1062974"/>
                  <a:gd name="connsiteX20" fmla="*/ 366159 w 1562756"/>
                  <a:gd name="connsiteY20" fmla="*/ 90579 h 1062974"/>
                  <a:gd name="connsiteX21" fmla="*/ 461974 w 1562756"/>
                  <a:gd name="connsiteY21" fmla="*/ 174850 h 1062974"/>
                  <a:gd name="connsiteX22" fmla="*/ 551802 w 1562756"/>
                  <a:gd name="connsiteY22" fmla="*/ 303609 h 1062974"/>
                  <a:gd name="connsiteX23" fmla="*/ 647616 w 1562756"/>
                  <a:gd name="connsiteY23" fmla="*/ 246933 h 1062974"/>
                  <a:gd name="connsiteX24" fmla="*/ 606673 w 1562756"/>
                  <a:gd name="connsiteY24" fmla="*/ 110456 h 1062974"/>
                  <a:gd name="connsiteX25" fmla="*/ 640792 w 1562756"/>
                  <a:gd name="connsiteY25" fmla="*/ 35393 h 1062974"/>
                  <a:gd name="connsiteX26" fmla="*/ 756798 w 1562756"/>
                  <a:gd name="connsiteY26" fmla="*/ 1274 h 1062974"/>
                  <a:gd name="connsiteX0" fmla="*/ 756798 w 1562756"/>
                  <a:gd name="connsiteY0" fmla="*/ 1274 h 1062974"/>
                  <a:gd name="connsiteX1" fmla="*/ 1063873 w 1562756"/>
                  <a:gd name="connsiteY1" fmla="*/ 28569 h 1062974"/>
                  <a:gd name="connsiteX2" fmla="*/ 1391419 w 1562756"/>
                  <a:gd name="connsiteY2" fmla="*/ 212814 h 1062974"/>
                  <a:gd name="connsiteX3" fmla="*/ 1562016 w 1562756"/>
                  <a:gd name="connsiteY3" fmla="*/ 554008 h 1062974"/>
                  <a:gd name="connsiteX4" fmla="*/ 1330004 w 1562756"/>
                  <a:gd name="connsiteY4" fmla="*/ 574480 h 1062974"/>
                  <a:gd name="connsiteX5" fmla="*/ 1248118 w 1562756"/>
                  <a:gd name="connsiteY5" fmla="*/ 608599 h 1062974"/>
                  <a:gd name="connsiteX6" fmla="*/ 1268589 w 1562756"/>
                  <a:gd name="connsiteY6" fmla="*/ 670014 h 1062974"/>
                  <a:gd name="connsiteX7" fmla="*/ 1493777 w 1562756"/>
                  <a:gd name="connsiteY7" fmla="*/ 717781 h 1062974"/>
                  <a:gd name="connsiteX8" fmla="*/ 1446010 w 1562756"/>
                  <a:gd name="connsiteY8" fmla="*/ 786020 h 1062974"/>
                  <a:gd name="connsiteX9" fmla="*/ 1213998 w 1562756"/>
                  <a:gd name="connsiteY9" fmla="*/ 956617 h 1062974"/>
                  <a:gd name="connsiteX10" fmla="*/ 1043401 w 1562756"/>
                  <a:gd name="connsiteY10" fmla="*/ 915674 h 1062974"/>
                  <a:gd name="connsiteX11" fmla="*/ 968338 w 1562756"/>
                  <a:gd name="connsiteY11" fmla="*/ 751900 h 1062974"/>
                  <a:gd name="connsiteX12" fmla="*/ 865980 w 1562756"/>
                  <a:gd name="connsiteY12" fmla="*/ 765548 h 1062974"/>
                  <a:gd name="connsiteX13" fmla="*/ 954691 w 1562756"/>
                  <a:gd name="connsiteY13" fmla="*/ 970265 h 1062974"/>
                  <a:gd name="connsiteX14" fmla="*/ 838685 w 1562756"/>
                  <a:gd name="connsiteY14" fmla="*/ 1058975 h 1062974"/>
                  <a:gd name="connsiteX15" fmla="*/ 538434 w 1562756"/>
                  <a:gd name="connsiteY15" fmla="*/ 1038503 h 1062974"/>
                  <a:gd name="connsiteX16" fmla="*/ 292774 w 1562756"/>
                  <a:gd name="connsiteY16" fmla="*/ 956617 h 1062974"/>
                  <a:gd name="connsiteX17" fmla="*/ 42707 w 1562756"/>
                  <a:gd name="connsiteY17" fmla="*/ 745077 h 1062974"/>
                  <a:gd name="connsiteX18" fmla="*/ 8589 w 1562756"/>
                  <a:gd name="connsiteY18" fmla="*/ 506241 h 1062974"/>
                  <a:gd name="connsiteX19" fmla="*/ 135825 w 1562756"/>
                  <a:gd name="connsiteY19" fmla="*/ 233286 h 1062974"/>
                  <a:gd name="connsiteX20" fmla="*/ 366159 w 1562756"/>
                  <a:gd name="connsiteY20" fmla="*/ 90579 h 1062974"/>
                  <a:gd name="connsiteX21" fmla="*/ 461974 w 1562756"/>
                  <a:gd name="connsiteY21" fmla="*/ 174850 h 1062974"/>
                  <a:gd name="connsiteX22" fmla="*/ 551802 w 1562756"/>
                  <a:gd name="connsiteY22" fmla="*/ 303609 h 1062974"/>
                  <a:gd name="connsiteX23" fmla="*/ 668927 w 1562756"/>
                  <a:gd name="connsiteY23" fmla="*/ 246933 h 1062974"/>
                  <a:gd name="connsiteX24" fmla="*/ 606673 w 1562756"/>
                  <a:gd name="connsiteY24" fmla="*/ 110456 h 1062974"/>
                  <a:gd name="connsiteX25" fmla="*/ 640792 w 1562756"/>
                  <a:gd name="connsiteY25" fmla="*/ 35393 h 1062974"/>
                  <a:gd name="connsiteX26" fmla="*/ 756798 w 1562756"/>
                  <a:gd name="connsiteY26" fmla="*/ 1274 h 1062974"/>
                  <a:gd name="connsiteX0" fmla="*/ 756798 w 1562756"/>
                  <a:gd name="connsiteY0" fmla="*/ 1274 h 1062974"/>
                  <a:gd name="connsiteX1" fmla="*/ 1063873 w 1562756"/>
                  <a:gd name="connsiteY1" fmla="*/ 28569 h 1062974"/>
                  <a:gd name="connsiteX2" fmla="*/ 1391419 w 1562756"/>
                  <a:gd name="connsiteY2" fmla="*/ 212814 h 1062974"/>
                  <a:gd name="connsiteX3" fmla="*/ 1562016 w 1562756"/>
                  <a:gd name="connsiteY3" fmla="*/ 554008 h 1062974"/>
                  <a:gd name="connsiteX4" fmla="*/ 1330004 w 1562756"/>
                  <a:gd name="connsiteY4" fmla="*/ 574480 h 1062974"/>
                  <a:gd name="connsiteX5" fmla="*/ 1248118 w 1562756"/>
                  <a:gd name="connsiteY5" fmla="*/ 608599 h 1062974"/>
                  <a:gd name="connsiteX6" fmla="*/ 1268589 w 1562756"/>
                  <a:gd name="connsiteY6" fmla="*/ 670014 h 1062974"/>
                  <a:gd name="connsiteX7" fmla="*/ 1493777 w 1562756"/>
                  <a:gd name="connsiteY7" fmla="*/ 717781 h 1062974"/>
                  <a:gd name="connsiteX8" fmla="*/ 1446010 w 1562756"/>
                  <a:gd name="connsiteY8" fmla="*/ 786020 h 1062974"/>
                  <a:gd name="connsiteX9" fmla="*/ 1213998 w 1562756"/>
                  <a:gd name="connsiteY9" fmla="*/ 956617 h 1062974"/>
                  <a:gd name="connsiteX10" fmla="*/ 1043401 w 1562756"/>
                  <a:gd name="connsiteY10" fmla="*/ 915674 h 1062974"/>
                  <a:gd name="connsiteX11" fmla="*/ 968338 w 1562756"/>
                  <a:gd name="connsiteY11" fmla="*/ 751900 h 1062974"/>
                  <a:gd name="connsiteX12" fmla="*/ 865980 w 1562756"/>
                  <a:gd name="connsiteY12" fmla="*/ 765548 h 1062974"/>
                  <a:gd name="connsiteX13" fmla="*/ 954691 w 1562756"/>
                  <a:gd name="connsiteY13" fmla="*/ 970265 h 1062974"/>
                  <a:gd name="connsiteX14" fmla="*/ 838685 w 1562756"/>
                  <a:gd name="connsiteY14" fmla="*/ 1058975 h 1062974"/>
                  <a:gd name="connsiteX15" fmla="*/ 538434 w 1562756"/>
                  <a:gd name="connsiteY15" fmla="*/ 1038503 h 1062974"/>
                  <a:gd name="connsiteX16" fmla="*/ 292774 w 1562756"/>
                  <a:gd name="connsiteY16" fmla="*/ 956617 h 1062974"/>
                  <a:gd name="connsiteX17" fmla="*/ 42707 w 1562756"/>
                  <a:gd name="connsiteY17" fmla="*/ 745077 h 1062974"/>
                  <a:gd name="connsiteX18" fmla="*/ 8589 w 1562756"/>
                  <a:gd name="connsiteY18" fmla="*/ 506241 h 1062974"/>
                  <a:gd name="connsiteX19" fmla="*/ 135825 w 1562756"/>
                  <a:gd name="connsiteY19" fmla="*/ 233286 h 1062974"/>
                  <a:gd name="connsiteX20" fmla="*/ 366159 w 1562756"/>
                  <a:gd name="connsiteY20" fmla="*/ 90579 h 1062974"/>
                  <a:gd name="connsiteX21" fmla="*/ 461974 w 1562756"/>
                  <a:gd name="connsiteY21" fmla="*/ 174850 h 1062974"/>
                  <a:gd name="connsiteX22" fmla="*/ 551802 w 1562756"/>
                  <a:gd name="connsiteY22" fmla="*/ 303609 h 1062974"/>
                  <a:gd name="connsiteX23" fmla="*/ 668927 w 1562756"/>
                  <a:gd name="connsiteY23" fmla="*/ 246933 h 1062974"/>
                  <a:gd name="connsiteX24" fmla="*/ 606673 w 1562756"/>
                  <a:gd name="connsiteY24" fmla="*/ 110456 h 1062974"/>
                  <a:gd name="connsiteX25" fmla="*/ 640792 w 1562756"/>
                  <a:gd name="connsiteY25" fmla="*/ 35393 h 1062974"/>
                  <a:gd name="connsiteX26" fmla="*/ 756798 w 1562756"/>
                  <a:gd name="connsiteY26" fmla="*/ 1274 h 1062974"/>
                  <a:gd name="connsiteX0" fmla="*/ 756798 w 1562756"/>
                  <a:gd name="connsiteY0" fmla="*/ 1274 h 1062974"/>
                  <a:gd name="connsiteX1" fmla="*/ 1063873 w 1562756"/>
                  <a:gd name="connsiteY1" fmla="*/ 28569 h 1062974"/>
                  <a:gd name="connsiteX2" fmla="*/ 1391419 w 1562756"/>
                  <a:gd name="connsiteY2" fmla="*/ 212814 h 1062974"/>
                  <a:gd name="connsiteX3" fmla="*/ 1562016 w 1562756"/>
                  <a:gd name="connsiteY3" fmla="*/ 554008 h 1062974"/>
                  <a:gd name="connsiteX4" fmla="*/ 1330004 w 1562756"/>
                  <a:gd name="connsiteY4" fmla="*/ 574480 h 1062974"/>
                  <a:gd name="connsiteX5" fmla="*/ 1248118 w 1562756"/>
                  <a:gd name="connsiteY5" fmla="*/ 608599 h 1062974"/>
                  <a:gd name="connsiteX6" fmla="*/ 1268589 w 1562756"/>
                  <a:gd name="connsiteY6" fmla="*/ 670014 h 1062974"/>
                  <a:gd name="connsiteX7" fmla="*/ 1493777 w 1562756"/>
                  <a:gd name="connsiteY7" fmla="*/ 717781 h 1062974"/>
                  <a:gd name="connsiteX8" fmla="*/ 1446010 w 1562756"/>
                  <a:gd name="connsiteY8" fmla="*/ 786020 h 1062974"/>
                  <a:gd name="connsiteX9" fmla="*/ 1213998 w 1562756"/>
                  <a:gd name="connsiteY9" fmla="*/ 956617 h 1062974"/>
                  <a:gd name="connsiteX10" fmla="*/ 1043401 w 1562756"/>
                  <a:gd name="connsiteY10" fmla="*/ 915674 h 1062974"/>
                  <a:gd name="connsiteX11" fmla="*/ 968338 w 1562756"/>
                  <a:gd name="connsiteY11" fmla="*/ 751900 h 1062974"/>
                  <a:gd name="connsiteX12" fmla="*/ 865980 w 1562756"/>
                  <a:gd name="connsiteY12" fmla="*/ 765548 h 1062974"/>
                  <a:gd name="connsiteX13" fmla="*/ 954691 w 1562756"/>
                  <a:gd name="connsiteY13" fmla="*/ 970265 h 1062974"/>
                  <a:gd name="connsiteX14" fmla="*/ 838685 w 1562756"/>
                  <a:gd name="connsiteY14" fmla="*/ 1058975 h 1062974"/>
                  <a:gd name="connsiteX15" fmla="*/ 538434 w 1562756"/>
                  <a:gd name="connsiteY15" fmla="*/ 1038503 h 1062974"/>
                  <a:gd name="connsiteX16" fmla="*/ 292774 w 1562756"/>
                  <a:gd name="connsiteY16" fmla="*/ 956617 h 1062974"/>
                  <a:gd name="connsiteX17" fmla="*/ 42707 w 1562756"/>
                  <a:gd name="connsiteY17" fmla="*/ 745077 h 1062974"/>
                  <a:gd name="connsiteX18" fmla="*/ 8589 w 1562756"/>
                  <a:gd name="connsiteY18" fmla="*/ 506241 h 1062974"/>
                  <a:gd name="connsiteX19" fmla="*/ 135825 w 1562756"/>
                  <a:gd name="connsiteY19" fmla="*/ 233286 h 1062974"/>
                  <a:gd name="connsiteX20" fmla="*/ 366159 w 1562756"/>
                  <a:gd name="connsiteY20" fmla="*/ 90579 h 1062974"/>
                  <a:gd name="connsiteX21" fmla="*/ 461974 w 1562756"/>
                  <a:gd name="connsiteY21" fmla="*/ 174850 h 1062974"/>
                  <a:gd name="connsiteX22" fmla="*/ 551802 w 1562756"/>
                  <a:gd name="connsiteY22" fmla="*/ 303609 h 1062974"/>
                  <a:gd name="connsiteX23" fmla="*/ 668927 w 1562756"/>
                  <a:gd name="connsiteY23" fmla="*/ 246933 h 1062974"/>
                  <a:gd name="connsiteX24" fmla="*/ 606673 w 1562756"/>
                  <a:gd name="connsiteY24" fmla="*/ 110456 h 1062974"/>
                  <a:gd name="connsiteX25" fmla="*/ 640792 w 1562756"/>
                  <a:gd name="connsiteY25" fmla="*/ 35393 h 1062974"/>
                  <a:gd name="connsiteX26" fmla="*/ 756798 w 1562756"/>
                  <a:gd name="connsiteY26" fmla="*/ 1274 h 1062974"/>
                  <a:gd name="connsiteX0" fmla="*/ 756798 w 1562756"/>
                  <a:gd name="connsiteY0" fmla="*/ 601 h 1062301"/>
                  <a:gd name="connsiteX1" fmla="*/ 1063873 w 1562756"/>
                  <a:gd name="connsiteY1" fmla="*/ 27896 h 1062301"/>
                  <a:gd name="connsiteX2" fmla="*/ 1391419 w 1562756"/>
                  <a:gd name="connsiteY2" fmla="*/ 212141 h 1062301"/>
                  <a:gd name="connsiteX3" fmla="*/ 1562016 w 1562756"/>
                  <a:gd name="connsiteY3" fmla="*/ 553335 h 1062301"/>
                  <a:gd name="connsiteX4" fmla="*/ 1330004 w 1562756"/>
                  <a:gd name="connsiteY4" fmla="*/ 573807 h 1062301"/>
                  <a:gd name="connsiteX5" fmla="*/ 1248118 w 1562756"/>
                  <a:gd name="connsiteY5" fmla="*/ 607926 h 1062301"/>
                  <a:gd name="connsiteX6" fmla="*/ 1268589 w 1562756"/>
                  <a:gd name="connsiteY6" fmla="*/ 669341 h 1062301"/>
                  <a:gd name="connsiteX7" fmla="*/ 1493777 w 1562756"/>
                  <a:gd name="connsiteY7" fmla="*/ 717108 h 1062301"/>
                  <a:gd name="connsiteX8" fmla="*/ 1446010 w 1562756"/>
                  <a:gd name="connsiteY8" fmla="*/ 785347 h 1062301"/>
                  <a:gd name="connsiteX9" fmla="*/ 1213998 w 1562756"/>
                  <a:gd name="connsiteY9" fmla="*/ 955944 h 1062301"/>
                  <a:gd name="connsiteX10" fmla="*/ 1043401 w 1562756"/>
                  <a:gd name="connsiteY10" fmla="*/ 915001 h 1062301"/>
                  <a:gd name="connsiteX11" fmla="*/ 968338 w 1562756"/>
                  <a:gd name="connsiteY11" fmla="*/ 751227 h 1062301"/>
                  <a:gd name="connsiteX12" fmla="*/ 865980 w 1562756"/>
                  <a:gd name="connsiteY12" fmla="*/ 764875 h 1062301"/>
                  <a:gd name="connsiteX13" fmla="*/ 954691 w 1562756"/>
                  <a:gd name="connsiteY13" fmla="*/ 969592 h 1062301"/>
                  <a:gd name="connsiteX14" fmla="*/ 838685 w 1562756"/>
                  <a:gd name="connsiteY14" fmla="*/ 1058302 h 1062301"/>
                  <a:gd name="connsiteX15" fmla="*/ 538434 w 1562756"/>
                  <a:gd name="connsiteY15" fmla="*/ 1037830 h 1062301"/>
                  <a:gd name="connsiteX16" fmla="*/ 292774 w 1562756"/>
                  <a:gd name="connsiteY16" fmla="*/ 955944 h 1062301"/>
                  <a:gd name="connsiteX17" fmla="*/ 42707 w 1562756"/>
                  <a:gd name="connsiteY17" fmla="*/ 744404 h 1062301"/>
                  <a:gd name="connsiteX18" fmla="*/ 8589 w 1562756"/>
                  <a:gd name="connsiteY18" fmla="*/ 505568 h 1062301"/>
                  <a:gd name="connsiteX19" fmla="*/ 135825 w 1562756"/>
                  <a:gd name="connsiteY19" fmla="*/ 232613 h 1062301"/>
                  <a:gd name="connsiteX20" fmla="*/ 366159 w 1562756"/>
                  <a:gd name="connsiteY20" fmla="*/ 89906 h 1062301"/>
                  <a:gd name="connsiteX21" fmla="*/ 461974 w 1562756"/>
                  <a:gd name="connsiteY21" fmla="*/ 174177 h 1062301"/>
                  <a:gd name="connsiteX22" fmla="*/ 551802 w 1562756"/>
                  <a:gd name="connsiteY22" fmla="*/ 302936 h 1062301"/>
                  <a:gd name="connsiteX23" fmla="*/ 668927 w 1562756"/>
                  <a:gd name="connsiteY23" fmla="*/ 246260 h 1062301"/>
                  <a:gd name="connsiteX24" fmla="*/ 606673 w 1562756"/>
                  <a:gd name="connsiteY24" fmla="*/ 109783 h 1062301"/>
                  <a:gd name="connsiteX25" fmla="*/ 665005 w 1562756"/>
                  <a:gd name="connsiteY25" fmla="*/ 16516 h 1062301"/>
                  <a:gd name="connsiteX26" fmla="*/ 756798 w 1562756"/>
                  <a:gd name="connsiteY26" fmla="*/ 601 h 1062301"/>
                  <a:gd name="connsiteX0" fmla="*/ 756798 w 1562756"/>
                  <a:gd name="connsiteY0" fmla="*/ 1671 h 1063371"/>
                  <a:gd name="connsiteX1" fmla="*/ 1063873 w 1562756"/>
                  <a:gd name="connsiteY1" fmla="*/ 28966 h 1063371"/>
                  <a:gd name="connsiteX2" fmla="*/ 1391419 w 1562756"/>
                  <a:gd name="connsiteY2" fmla="*/ 213211 h 1063371"/>
                  <a:gd name="connsiteX3" fmla="*/ 1562016 w 1562756"/>
                  <a:gd name="connsiteY3" fmla="*/ 554405 h 1063371"/>
                  <a:gd name="connsiteX4" fmla="*/ 1330004 w 1562756"/>
                  <a:gd name="connsiteY4" fmla="*/ 574877 h 1063371"/>
                  <a:gd name="connsiteX5" fmla="*/ 1248118 w 1562756"/>
                  <a:gd name="connsiteY5" fmla="*/ 608996 h 1063371"/>
                  <a:gd name="connsiteX6" fmla="*/ 1268589 w 1562756"/>
                  <a:gd name="connsiteY6" fmla="*/ 670411 h 1063371"/>
                  <a:gd name="connsiteX7" fmla="*/ 1493777 w 1562756"/>
                  <a:gd name="connsiteY7" fmla="*/ 718178 h 1063371"/>
                  <a:gd name="connsiteX8" fmla="*/ 1446010 w 1562756"/>
                  <a:gd name="connsiteY8" fmla="*/ 786417 h 1063371"/>
                  <a:gd name="connsiteX9" fmla="*/ 1213998 w 1562756"/>
                  <a:gd name="connsiteY9" fmla="*/ 957014 h 1063371"/>
                  <a:gd name="connsiteX10" fmla="*/ 1043401 w 1562756"/>
                  <a:gd name="connsiteY10" fmla="*/ 916071 h 1063371"/>
                  <a:gd name="connsiteX11" fmla="*/ 968338 w 1562756"/>
                  <a:gd name="connsiteY11" fmla="*/ 752297 h 1063371"/>
                  <a:gd name="connsiteX12" fmla="*/ 865980 w 1562756"/>
                  <a:gd name="connsiteY12" fmla="*/ 765945 h 1063371"/>
                  <a:gd name="connsiteX13" fmla="*/ 954691 w 1562756"/>
                  <a:gd name="connsiteY13" fmla="*/ 970662 h 1063371"/>
                  <a:gd name="connsiteX14" fmla="*/ 838685 w 1562756"/>
                  <a:gd name="connsiteY14" fmla="*/ 1059372 h 1063371"/>
                  <a:gd name="connsiteX15" fmla="*/ 538434 w 1562756"/>
                  <a:gd name="connsiteY15" fmla="*/ 1038900 h 1063371"/>
                  <a:gd name="connsiteX16" fmla="*/ 292774 w 1562756"/>
                  <a:gd name="connsiteY16" fmla="*/ 957014 h 1063371"/>
                  <a:gd name="connsiteX17" fmla="*/ 42707 w 1562756"/>
                  <a:gd name="connsiteY17" fmla="*/ 745474 h 1063371"/>
                  <a:gd name="connsiteX18" fmla="*/ 8589 w 1562756"/>
                  <a:gd name="connsiteY18" fmla="*/ 506638 h 1063371"/>
                  <a:gd name="connsiteX19" fmla="*/ 135825 w 1562756"/>
                  <a:gd name="connsiteY19" fmla="*/ 233683 h 1063371"/>
                  <a:gd name="connsiteX20" fmla="*/ 366159 w 1562756"/>
                  <a:gd name="connsiteY20" fmla="*/ 90976 h 1063371"/>
                  <a:gd name="connsiteX21" fmla="*/ 461974 w 1562756"/>
                  <a:gd name="connsiteY21" fmla="*/ 175247 h 1063371"/>
                  <a:gd name="connsiteX22" fmla="*/ 551802 w 1562756"/>
                  <a:gd name="connsiteY22" fmla="*/ 304006 h 1063371"/>
                  <a:gd name="connsiteX23" fmla="*/ 668927 w 1562756"/>
                  <a:gd name="connsiteY23" fmla="*/ 247330 h 1063371"/>
                  <a:gd name="connsiteX24" fmla="*/ 630884 w 1562756"/>
                  <a:gd name="connsiteY24" fmla="*/ 135125 h 1063371"/>
                  <a:gd name="connsiteX25" fmla="*/ 665005 w 1562756"/>
                  <a:gd name="connsiteY25" fmla="*/ 17586 h 1063371"/>
                  <a:gd name="connsiteX26" fmla="*/ 756798 w 1562756"/>
                  <a:gd name="connsiteY26" fmla="*/ 1671 h 1063371"/>
                  <a:gd name="connsiteX0" fmla="*/ 756798 w 1562756"/>
                  <a:gd name="connsiteY0" fmla="*/ 1671 h 1063371"/>
                  <a:gd name="connsiteX1" fmla="*/ 1063873 w 1562756"/>
                  <a:gd name="connsiteY1" fmla="*/ 28966 h 1063371"/>
                  <a:gd name="connsiteX2" fmla="*/ 1391419 w 1562756"/>
                  <a:gd name="connsiteY2" fmla="*/ 213211 h 1063371"/>
                  <a:gd name="connsiteX3" fmla="*/ 1562016 w 1562756"/>
                  <a:gd name="connsiteY3" fmla="*/ 554405 h 1063371"/>
                  <a:gd name="connsiteX4" fmla="*/ 1330004 w 1562756"/>
                  <a:gd name="connsiteY4" fmla="*/ 574877 h 1063371"/>
                  <a:gd name="connsiteX5" fmla="*/ 1248118 w 1562756"/>
                  <a:gd name="connsiteY5" fmla="*/ 608996 h 1063371"/>
                  <a:gd name="connsiteX6" fmla="*/ 1268589 w 1562756"/>
                  <a:gd name="connsiteY6" fmla="*/ 670411 h 1063371"/>
                  <a:gd name="connsiteX7" fmla="*/ 1493777 w 1562756"/>
                  <a:gd name="connsiteY7" fmla="*/ 718178 h 1063371"/>
                  <a:gd name="connsiteX8" fmla="*/ 1427851 w 1562756"/>
                  <a:gd name="connsiteY8" fmla="*/ 804622 h 1063371"/>
                  <a:gd name="connsiteX9" fmla="*/ 1213998 w 1562756"/>
                  <a:gd name="connsiteY9" fmla="*/ 957014 h 1063371"/>
                  <a:gd name="connsiteX10" fmla="*/ 1043401 w 1562756"/>
                  <a:gd name="connsiteY10" fmla="*/ 916071 h 1063371"/>
                  <a:gd name="connsiteX11" fmla="*/ 968338 w 1562756"/>
                  <a:gd name="connsiteY11" fmla="*/ 752297 h 1063371"/>
                  <a:gd name="connsiteX12" fmla="*/ 865980 w 1562756"/>
                  <a:gd name="connsiteY12" fmla="*/ 765945 h 1063371"/>
                  <a:gd name="connsiteX13" fmla="*/ 954691 w 1562756"/>
                  <a:gd name="connsiteY13" fmla="*/ 970662 h 1063371"/>
                  <a:gd name="connsiteX14" fmla="*/ 838685 w 1562756"/>
                  <a:gd name="connsiteY14" fmla="*/ 1059372 h 1063371"/>
                  <a:gd name="connsiteX15" fmla="*/ 538434 w 1562756"/>
                  <a:gd name="connsiteY15" fmla="*/ 1038900 h 1063371"/>
                  <a:gd name="connsiteX16" fmla="*/ 292774 w 1562756"/>
                  <a:gd name="connsiteY16" fmla="*/ 957014 h 1063371"/>
                  <a:gd name="connsiteX17" fmla="*/ 42707 w 1562756"/>
                  <a:gd name="connsiteY17" fmla="*/ 745474 h 1063371"/>
                  <a:gd name="connsiteX18" fmla="*/ 8589 w 1562756"/>
                  <a:gd name="connsiteY18" fmla="*/ 506638 h 1063371"/>
                  <a:gd name="connsiteX19" fmla="*/ 135825 w 1562756"/>
                  <a:gd name="connsiteY19" fmla="*/ 233683 h 1063371"/>
                  <a:gd name="connsiteX20" fmla="*/ 366159 w 1562756"/>
                  <a:gd name="connsiteY20" fmla="*/ 90976 h 1063371"/>
                  <a:gd name="connsiteX21" fmla="*/ 461974 w 1562756"/>
                  <a:gd name="connsiteY21" fmla="*/ 175247 h 1063371"/>
                  <a:gd name="connsiteX22" fmla="*/ 551802 w 1562756"/>
                  <a:gd name="connsiteY22" fmla="*/ 304006 h 1063371"/>
                  <a:gd name="connsiteX23" fmla="*/ 668927 w 1562756"/>
                  <a:gd name="connsiteY23" fmla="*/ 247330 h 1063371"/>
                  <a:gd name="connsiteX24" fmla="*/ 630884 w 1562756"/>
                  <a:gd name="connsiteY24" fmla="*/ 135125 h 1063371"/>
                  <a:gd name="connsiteX25" fmla="*/ 665005 w 1562756"/>
                  <a:gd name="connsiteY25" fmla="*/ 17586 h 1063371"/>
                  <a:gd name="connsiteX26" fmla="*/ 756798 w 1562756"/>
                  <a:gd name="connsiteY26" fmla="*/ 1671 h 1063371"/>
                  <a:gd name="connsiteX0" fmla="*/ 756798 w 1562756"/>
                  <a:gd name="connsiteY0" fmla="*/ 1671 h 1063371"/>
                  <a:gd name="connsiteX1" fmla="*/ 1063873 w 1562756"/>
                  <a:gd name="connsiteY1" fmla="*/ 28966 h 1063371"/>
                  <a:gd name="connsiteX2" fmla="*/ 1391419 w 1562756"/>
                  <a:gd name="connsiteY2" fmla="*/ 213211 h 1063371"/>
                  <a:gd name="connsiteX3" fmla="*/ 1562016 w 1562756"/>
                  <a:gd name="connsiteY3" fmla="*/ 554405 h 1063371"/>
                  <a:gd name="connsiteX4" fmla="*/ 1330004 w 1562756"/>
                  <a:gd name="connsiteY4" fmla="*/ 574877 h 1063371"/>
                  <a:gd name="connsiteX5" fmla="*/ 1248118 w 1562756"/>
                  <a:gd name="connsiteY5" fmla="*/ 608996 h 1063371"/>
                  <a:gd name="connsiteX6" fmla="*/ 1268589 w 1562756"/>
                  <a:gd name="connsiteY6" fmla="*/ 670411 h 1063371"/>
                  <a:gd name="connsiteX7" fmla="*/ 1439304 w 1562756"/>
                  <a:gd name="connsiteY7" fmla="*/ 742451 h 1063371"/>
                  <a:gd name="connsiteX8" fmla="*/ 1427851 w 1562756"/>
                  <a:gd name="connsiteY8" fmla="*/ 804622 h 1063371"/>
                  <a:gd name="connsiteX9" fmla="*/ 1213998 w 1562756"/>
                  <a:gd name="connsiteY9" fmla="*/ 957014 h 1063371"/>
                  <a:gd name="connsiteX10" fmla="*/ 1043401 w 1562756"/>
                  <a:gd name="connsiteY10" fmla="*/ 916071 h 1063371"/>
                  <a:gd name="connsiteX11" fmla="*/ 968338 w 1562756"/>
                  <a:gd name="connsiteY11" fmla="*/ 752297 h 1063371"/>
                  <a:gd name="connsiteX12" fmla="*/ 865980 w 1562756"/>
                  <a:gd name="connsiteY12" fmla="*/ 765945 h 1063371"/>
                  <a:gd name="connsiteX13" fmla="*/ 954691 w 1562756"/>
                  <a:gd name="connsiteY13" fmla="*/ 970662 h 1063371"/>
                  <a:gd name="connsiteX14" fmla="*/ 838685 w 1562756"/>
                  <a:gd name="connsiteY14" fmla="*/ 1059372 h 1063371"/>
                  <a:gd name="connsiteX15" fmla="*/ 538434 w 1562756"/>
                  <a:gd name="connsiteY15" fmla="*/ 1038900 h 1063371"/>
                  <a:gd name="connsiteX16" fmla="*/ 292774 w 1562756"/>
                  <a:gd name="connsiteY16" fmla="*/ 957014 h 1063371"/>
                  <a:gd name="connsiteX17" fmla="*/ 42707 w 1562756"/>
                  <a:gd name="connsiteY17" fmla="*/ 745474 h 1063371"/>
                  <a:gd name="connsiteX18" fmla="*/ 8589 w 1562756"/>
                  <a:gd name="connsiteY18" fmla="*/ 506638 h 1063371"/>
                  <a:gd name="connsiteX19" fmla="*/ 135825 w 1562756"/>
                  <a:gd name="connsiteY19" fmla="*/ 233683 h 1063371"/>
                  <a:gd name="connsiteX20" fmla="*/ 366159 w 1562756"/>
                  <a:gd name="connsiteY20" fmla="*/ 90976 h 1063371"/>
                  <a:gd name="connsiteX21" fmla="*/ 461974 w 1562756"/>
                  <a:gd name="connsiteY21" fmla="*/ 175247 h 1063371"/>
                  <a:gd name="connsiteX22" fmla="*/ 551802 w 1562756"/>
                  <a:gd name="connsiteY22" fmla="*/ 304006 h 1063371"/>
                  <a:gd name="connsiteX23" fmla="*/ 668927 w 1562756"/>
                  <a:gd name="connsiteY23" fmla="*/ 247330 h 1063371"/>
                  <a:gd name="connsiteX24" fmla="*/ 630884 w 1562756"/>
                  <a:gd name="connsiteY24" fmla="*/ 135125 h 1063371"/>
                  <a:gd name="connsiteX25" fmla="*/ 665005 w 1562756"/>
                  <a:gd name="connsiteY25" fmla="*/ 17586 h 1063371"/>
                  <a:gd name="connsiteX26" fmla="*/ 756798 w 1562756"/>
                  <a:gd name="connsiteY26" fmla="*/ 1671 h 1063371"/>
                  <a:gd name="connsiteX0" fmla="*/ 756798 w 1562756"/>
                  <a:gd name="connsiteY0" fmla="*/ 1671 h 1063371"/>
                  <a:gd name="connsiteX1" fmla="*/ 1063873 w 1562756"/>
                  <a:gd name="connsiteY1" fmla="*/ 28966 h 1063371"/>
                  <a:gd name="connsiteX2" fmla="*/ 1391419 w 1562756"/>
                  <a:gd name="connsiteY2" fmla="*/ 213211 h 1063371"/>
                  <a:gd name="connsiteX3" fmla="*/ 1562016 w 1562756"/>
                  <a:gd name="connsiteY3" fmla="*/ 554405 h 1063371"/>
                  <a:gd name="connsiteX4" fmla="*/ 1330004 w 1562756"/>
                  <a:gd name="connsiteY4" fmla="*/ 574877 h 1063371"/>
                  <a:gd name="connsiteX5" fmla="*/ 1248118 w 1562756"/>
                  <a:gd name="connsiteY5" fmla="*/ 608996 h 1063371"/>
                  <a:gd name="connsiteX6" fmla="*/ 1268589 w 1562756"/>
                  <a:gd name="connsiteY6" fmla="*/ 670411 h 1063371"/>
                  <a:gd name="connsiteX7" fmla="*/ 1415094 w 1562756"/>
                  <a:gd name="connsiteY7" fmla="*/ 718177 h 1063371"/>
                  <a:gd name="connsiteX8" fmla="*/ 1427851 w 1562756"/>
                  <a:gd name="connsiteY8" fmla="*/ 804622 h 1063371"/>
                  <a:gd name="connsiteX9" fmla="*/ 1213998 w 1562756"/>
                  <a:gd name="connsiteY9" fmla="*/ 957014 h 1063371"/>
                  <a:gd name="connsiteX10" fmla="*/ 1043401 w 1562756"/>
                  <a:gd name="connsiteY10" fmla="*/ 916071 h 1063371"/>
                  <a:gd name="connsiteX11" fmla="*/ 968338 w 1562756"/>
                  <a:gd name="connsiteY11" fmla="*/ 752297 h 1063371"/>
                  <a:gd name="connsiteX12" fmla="*/ 865980 w 1562756"/>
                  <a:gd name="connsiteY12" fmla="*/ 765945 h 1063371"/>
                  <a:gd name="connsiteX13" fmla="*/ 954691 w 1562756"/>
                  <a:gd name="connsiteY13" fmla="*/ 970662 h 1063371"/>
                  <a:gd name="connsiteX14" fmla="*/ 838685 w 1562756"/>
                  <a:gd name="connsiteY14" fmla="*/ 1059372 h 1063371"/>
                  <a:gd name="connsiteX15" fmla="*/ 538434 w 1562756"/>
                  <a:gd name="connsiteY15" fmla="*/ 1038900 h 1063371"/>
                  <a:gd name="connsiteX16" fmla="*/ 292774 w 1562756"/>
                  <a:gd name="connsiteY16" fmla="*/ 957014 h 1063371"/>
                  <a:gd name="connsiteX17" fmla="*/ 42707 w 1562756"/>
                  <a:gd name="connsiteY17" fmla="*/ 745474 h 1063371"/>
                  <a:gd name="connsiteX18" fmla="*/ 8589 w 1562756"/>
                  <a:gd name="connsiteY18" fmla="*/ 506638 h 1063371"/>
                  <a:gd name="connsiteX19" fmla="*/ 135825 w 1562756"/>
                  <a:gd name="connsiteY19" fmla="*/ 233683 h 1063371"/>
                  <a:gd name="connsiteX20" fmla="*/ 366159 w 1562756"/>
                  <a:gd name="connsiteY20" fmla="*/ 90976 h 1063371"/>
                  <a:gd name="connsiteX21" fmla="*/ 461974 w 1562756"/>
                  <a:gd name="connsiteY21" fmla="*/ 175247 h 1063371"/>
                  <a:gd name="connsiteX22" fmla="*/ 551802 w 1562756"/>
                  <a:gd name="connsiteY22" fmla="*/ 304006 h 1063371"/>
                  <a:gd name="connsiteX23" fmla="*/ 668927 w 1562756"/>
                  <a:gd name="connsiteY23" fmla="*/ 247330 h 1063371"/>
                  <a:gd name="connsiteX24" fmla="*/ 630884 w 1562756"/>
                  <a:gd name="connsiteY24" fmla="*/ 135125 h 1063371"/>
                  <a:gd name="connsiteX25" fmla="*/ 665005 w 1562756"/>
                  <a:gd name="connsiteY25" fmla="*/ 17586 h 1063371"/>
                  <a:gd name="connsiteX26" fmla="*/ 756798 w 1562756"/>
                  <a:gd name="connsiteY26" fmla="*/ 1671 h 1063371"/>
                  <a:gd name="connsiteX0" fmla="*/ 756798 w 1562510"/>
                  <a:gd name="connsiteY0" fmla="*/ 1671 h 1063371"/>
                  <a:gd name="connsiteX1" fmla="*/ 1063873 w 1562510"/>
                  <a:gd name="connsiteY1" fmla="*/ 28966 h 1063371"/>
                  <a:gd name="connsiteX2" fmla="*/ 1391419 w 1562510"/>
                  <a:gd name="connsiteY2" fmla="*/ 213211 h 1063371"/>
                  <a:gd name="connsiteX3" fmla="*/ 1562016 w 1562510"/>
                  <a:gd name="connsiteY3" fmla="*/ 554405 h 1063371"/>
                  <a:gd name="connsiteX4" fmla="*/ 1342111 w 1562510"/>
                  <a:gd name="connsiteY4" fmla="*/ 520262 h 1063371"/>
                  <a:gd name="connsiteX5" fmla="*/ 1248118 w 1562510"/>
                  <a:gd name="connsiteY5" fmla="*/ 608996 h 1063371"/>
                  <a:gd name="connsiteX6" fmla="*/ 1268589 w 1562510"/>
                  <a:gd name="connsiteY6" fmla="*/ 670411 h 1063371"/>
                  <a:gd name="connsiteX7" fmla="*/ 1415094 w 1562510"/>
                  <a:gd name="connsiteY7" fmla="*/ 718177 h 1063371"/>
                  <a:gd name="connsiteX8" fmla="*/ 1427851 w 1562510"/>
                  <a:gd name="connsiteY8" fmla="*/ 804622 h 1063371"/>
                  <a:gd name="connsiteX9" fmla="*/ 1213998 w 1562510"/>
                  <a:gd name="connsiteY9" fmla="*/ 957014 h 1063371"/>
                  <a:gd name="connsiteX10" fmla="*/ 1043401 w 1562510"/>
                  <a:gd name="connsiteY10" fmla="*/ 916071 h 1063371"/>
                  <a:gd name="connsiteX11" fmla="*/ 968338 w 1562510"/>
                  <a:gd name="connsiteY11" fmla="*/ 752297 h 1063371"/>
                  <a:gd name="connsiteX12" fmla="*/ 865980 w 1562510"/>
                  <a:gd name="connsiteY12" fmla="*/ 765945 h 1063371"/>
                  <a:gd name="connsiteX13" fmla="*/ 954691 w 1562510"/>
                  <a:gd name="connsiteY13" fmla="*/ 970662 h 1063371"/>
                  <a:gd name="connsiteX14" fmla="*/ 838685 w 1562510"/>
                  <a:gd name="connsiteY14" fmla="*/ 1059372 h 1063371"/>
                  <a:gd name="connsiteX15" fmla="*/ 538434 w 1562510"/>
                  <a:gd name="connsiteY15" fmla="*/ 1038900 h 1063371"/>
                  <a:gd name="connsiteX16" fmla="*/ 292774 w 1562510"/>
                  <a:gd name="connsiteY16" fmla="*/ 957014 h 1063371"/>
                  <a:gd name="connsiteX17" fmla="*/ 42707 w 1562510"/>
                  <a:gd name="connsiteY17" fmla="*/ 745474 h 1063371"/>
                  <a:gd name="connsiteX18" fmla="*/ 8589 w 1562510"/>
                  <a:gd name="connsiteY18" fmla="*/ 506638 h 1063371"/>
                  <a:gd name="connsiteX19" fmla="*/ 135825 w 1562510"/>
                  <a:gd name="connsiteY19" fmla="*/ 233683 h 1063371"/>
                  <a:gd name="connsiteX20" fmla="*/ 366159 w 1562510"/>
                  <a:gd name="connsiteY20" fmla="*/ 90976 h 1063371"/>
                  <a:gd name="connsiteX21" fmla="*/ 461974 w 1562510"/>
                  <a:gd name="connsiteY21" fmla="*/ 175247 h 1063371"/>
                  <a:gd name="connsiteX22" fmla="*/ 551802 w 1562510"/>
                  <a:gd name="connsiteY22" fmla="*/ 304006 h 1063371"/>
                  <a:gd name="connsiteX23" fmla="*/ 668927 w 1562510"/>
                  <a:gd name="connsiteY23" fmla="*/ 247330 h 1063371"/>
                  <a:gd name="connsiteX24" fmla="*/ 630884 w 1562510"/>
                  <a:gd name="connsiteY24" fmla="*/ 135125 h 1063371"/>
                  <a:gd name="connsiteX25" fmla="*/ 665005 w 1562510"/>
                  <a:gd name="connsiteY25" fmla="*/ 17586 h 1063371"/>
                  <a:gd name="connsiteX26" fmla="*/ 756798 w 1562510"/>
                  <a:gd name="connsiteY26" fmla="*/ 1671 h 1063371"/>
                  <a:gd name="connsiteX0" fmla="*/ 756798 w 1562510"/>
                  <a:gd name="connsiteY0" fmla="*/ 1671 h 1063371"/>
                  <a:gd name="connsiteX1" fmla="*/ 1063873 w 1562510"/>
                  <a:gd name="connsiteY1" fmla="*/ 28966 h 1063371"/>
                  <a:gd name="connsiteX2" fmla="*/ 1391419 w 1562510"/>
                  <a:gd name="connsiteY2" fmla="*/ 213211 h 1063371"/>
                  <a:gd name="connsiteX3" fmla="*/ 1562016 w 1562510"/>
                  <a:gd name="connsiteY3" fmla="*/ 554405 h 1063371"/>
                  <a:gd name="connsiteX4" fmla="*/ 1342111 w 1562510"/>
                  <a:gd name="connsiteY4" fmla="*/ 520262 h 1063371"/>
                  <a:gd name="connsiteX5" fmla="*/ 1248117 w 1562510"/>
                  <a:gd name="connsiteY5" fmla="*/ 566518 h 1063371"/>
                  <a:gd name="connsiteX6" fmla="*/ 1268589 w 1562510"/>
                  <a:gd name="connsiteY6" fmla="*/ 670411 h 1063371"/>
                  <a:gd name="connsiteX7" fmla="*/ 1415094 w 1562510"/>
                  <a:gd name="connsiteY7" fmla="*/ 718177 h 1063371"/>
                  <a:gd name="connsiteX8" fmla="*/ 1427851 w 1562510"/>
                  <a:gd name="connsiteY8" fmla="*/ 804622 h 1063371"/>
                  <a:gd name="connsiteX9" fmla="*/ 1213998 w 1562510"/>
                  <a:gd name="connsiteY9" fmla="*/ 957014 h 1063371"/>
                  <a:gd name="connsiteX10" fmla="*/ 1043401 w 1562510"/>
                  <a:gd name="connsiteY10" fmla="*/ 916071 h 1063371"/>
                  <a:gd name="connsiteX11" fmla="*/ 968338 w 1562510"/>
                  <a:gd name="connsiteY11" fmla="*/ 752297 h 1063371"/>
                  <a:gd name="connsiteX12" fmla="*/ 865980 w 1562510"/>
                  <a:gd name="connsiteY12" fmla="*/ 765945 h 1063371"/>
                  <a:gd name="connsiteX13" fmla="*/ 954691 w 1562510"/>
                  <a:gd name="connsiteY13" fmla="*/ 970662 h 1063371"/>
                  <a:gd name="connsiteX14" fmla="*/ 838685 w 1562510"/>
                  <a:gd name="connsiteY14" fmla="*/ 1059372 h 1063371"/>
                  <a:gd name="connsiteX15" fmla="*/ 538434 w 1562510"/>
                  <a:gd name="connsiteY15" fmla="*/ 1038900 h 1063371"/>
                  <a:gd name="connsiteX16" fmla="*/ 292774 w 1562510"/>
                  <a:gd name="connsiteY16" fmla="*/ 957014 h 1063371"/>
                  <a:gd name="connsiteX17" fmla="*/ 42707 w 1562510"/>
                  <a:gd name="connsiteY17" fmla="*/ 745474 h 1063371"/>
                  <a:gd name="connsiteX18" fmla="*/ 8589 w 1562510"/>
                  <a:gd name="connsiteY18" fmla="*/ 506638 h 1063371"/>
                  <a:gd name="connsiteX19" fmla="*/ 135825 w 1562510"/>
                  <a:gd name="connsiteY19" fmla="*/ 233683 h 1063371"/>
                  <a:gd name="connsiteX20" fmla="*/ 366159 w 1562510"/>
                  <a:gd name="connsiteY20" fmla="*/ 90976 h 1063371"/>
                  <a:gd name="connsiteX21" fmla="*/ 461974 w 1562510"/>
                  <a:gd name="connsiteY21" fmla="*/ 175247 h 1063371"/>
                  <a:gd name="connsiteX22" fmla="*/ 551802 w 1562510"/>
                  <a:gd name="connsiteY22" fmla="*/ 304006 h 1063371"/>
                  <a:gd name="connsiteX23" fmla="*/ 668927 w 1562510"/>
                  <a:gd name="connsiteY23" fmla="*/ 247330 h 1063371"/>
                  <a:gd name="connsiteX24" fmla="*/ 630884 w 1562510"/>
                  <a:gd name="connsiteY24" fmla="*/ 135125 h 1063371"/>
                  <a:gd name="connsiteX25" fmla="*/ 665005 w 1562510"/>
                  <a:gd name="connsiteY25" fmla="*/ 17586 h 1063371"/>
                  <a:gd name="connsiteX26" fmla="*/ 756798 w 1562510"/>
                  <a:gd name="connsiteY26" fmla="*/ 1671 h 1063371"/>
                  <a:gd name="connsiteX0" fmla="*/ 756798 w 1562510"/>
                  <a:gd name="connsiteY0" fmla="*/ 1671 h 1063371"/>
                  <a:gd name="connsiteX1" fmla="*/ 1063873 w 1562510"/>
                  <a:gd name="connsiteY1" fmla="*/ 28966 h 1063371"/>
                  <a:gd name="connsiteX2" fmla="*/ 1391419 w 1562510"/>
                  <a:gd name="connsiteY2" fmla="*/ 213211 h 1063371"/>
                  <a:gd name="connsiteX3" fmla="*/ 1562016 w 1562510"/>
                  <a:gd name="connsiteY3" fmla="*/ 554405 h 1063371"/>
                  <a:gd name="connsiteX4" fmla="*/ 1342111 w 1562510"/>
                  <a:gd name="connsiteY4" fmla="*/ 520262 h 1063371"/>
                  <a:gd name="connsiteX5" fmla="*/ 1248117 w 1562510"/>
                  <a:gd name="connsiteY5" fmla="*/ 566518 h 1063371"/>
                  <a:gd name="connsiteX6" fmla="*/ 1268589 w 1562510"/>
                  <a:gd name="connsiteY6" fmla="*/ 670411 h 1063371"/>
                  <a:gd name="connsiteX7" fmla="*/ 1415094 w 1562510"/>
                  <a:gd name="connsiteY7" fmla="*/ 718177 h 1063371"/>
                  <a:gd name="connsiteX8" fmla="*/ 1427851 w 1562510"/>
                  <a:gd name="connsiteY8" fmla="*/ 804622 h 1063371"/>
                  <a:gd name="connsiteX9" fmla="*/ 1213998 w 1562510"/>
                  <a:gd name="connsiteY9" fmla="*/ 957014 h 1063371"/>
                  <a:gd name="connsiteX10" fmla="*/ 1043401 w 1562510"/>
                  <a:gd name="connsiteY10" fmla="*/ 916071 h 1063371"/>
                  <a:gd name="connsiteX11" fmla="*/ 1004654 w 1562510"/>
                  <a:gd name="connsiteY11" fmla="*/ 728024 h 1063371"/>
                  <a:gd name="connsiteX12" fmla="*/ 865980 w 1562510"/>
                  <a:gd name="connsiteY12" fmla="*/ 765945 h 1063371"/>
                  <a:gd name="connsiteX13" fmla="*/ 954691 w 1562510"/>
                  <a:gd name="connsiteY13" fmla="*/ 970662 h 1063371"/>
                  <a:gd name="connsiteX14" fmla="*/ 838685 w 1562510"/>
                  <a:gd name="connsiteY14" fmla="*/ 1059372 h 1063371"/>
                  <a:gd name="connsiteX15" fmla="*/ 538434 w 1562510"/>
                  <a:gd name="connsiteY15" fmla="*/ 1038900 h 1063371"/>
                  <a:gd name="connsiteX16" fmla="*/ 292774 w 1562510"/>
                  <a:gd name="connsiteY16" fmla="*/ 957014 h 1063371"/>
                  <a:gd name="connsiteX17" fmla="*/ 42707 w 1562510"/>
                  <a:gd name="connsiteY17" fmla="*/ 745474 h 1063371"/>
                  <a:gd name="connsiteX18" fmla="*/ 8589 w 1562510"/>
                  <a:gd name="connsiteY18" fmla="*/ 506638 h 1063371"/>
                  <a:gd name="connsiteX19" fmla="*/ 135825 w 1562510"/>
                  <a:gd name="connsiteY19" fmla="*/ 233683 h 1063371"/>
                  <a:gd name="connsiteX20" fmla="*/ 366159 w 1562510"/>
                  <a:gd name="connsiteY20" fmla="*/ 90976 h 1063371"/>
                  <a:gd name="connsiteX21" fmla="*/ 461974 w 1562510"/>
                  <a:gd name="connsiteY21" fmla="*/ 175247 h 1063371"/>
                  <a:gd name="connsiteX22" fmla="*/ 551802 w 1562510"/>
                  <a:gd name="connsiteY22" fmla="*/ 304006 h 1063371"/>
                  <a:gd name="connsiteX23" fmla="*/ 668927 w 1562510"/>
                  <a:gd name="connsiteY23" fmla="*/ 247330 h 1063371"/>
                  <a:gd name="connsiteX24" fmla="*/ 630884 w 1562510"/>
                  <a:gd name="connsiteY24" fmla="*/ 135125 h 1063371"/>
                  <a:gd name="connsiteX25" fmla="*/ 665005 w 1562510"/>
                  <a:gd name="connsiteY25" fmla="*/ 17586 h 1063371"/>
                  <a:gd name="connsiteX26" fmla="*/ 756798 w 1562510"/>
                  <a:gd name="connsiteY26" fmla="*/ 1671 h 1063371"/>
                  <a:gd name="connsiteX0" fmla="*/ 756798 w 1562510"/>
                  <a:gd name="connsiteY0" fmla="*/ 1671 h 1063371"/>
                  <a:gd name="connsiteX1" fmla="*/ 1063873 w 1562510"/>
                  <a:gd name="connsiteY1" fmla="*/ 28966 h 1063371"/>
                  <a:gd name="connsiteX2" fmla="*/ 1391419 w 1562510"/>
                  <a:gd name="connsiteY2" fmla="*/ 213211 h 1063371"/>
                  <a:gd name="connsiteX3" fmla="*/ 1562016 w 1562510"/>
                  <a:gd name="connsiteY3" fmla="*/ 554405 h 1063371"/>
                  <a:gd name="connsiteX4" fmla="*/ 1342111 w 1562510"/>
                  <a:gd name="connsiteY4" fmla="*/ 520262 h 1063371"/>
                  <a:gd name="connsiteX5" fmla="*/ 1248117 w 1562510"/>
                  <a:gd name="connsiteY5" fmla="*/ 566518 h 1063371"/>
                  <a:gd name="connsiteX6" fmla="*/ 1268589 w 1562510"/>
                  <a:gd name="connsiteY6" fmla="*/ 670411 h 1063371"/>
                  <a:gd name="connsiteX7" fmla="*/ 1415094 w 1562510"/>
                  <a:gd name="connsiteY7" fmla="*/ 718177 h 1063371"/>
                  <a:gd name="connsiteX8" fmla="*/ 1427851 w 1562510"/>
                  <a:gd name="connsiteY8" fmla="*/ 804622 h 1063371"/>
                  <a:gd name="connsiteX9" fmla="*/ 1213998 w 1562510"/>
                  <a:gd name="connsiteY9" fmla="*/ 957014 h 1063371"/>
                  <a:gd name="connsiteX10" fmla="*/ 1079718 w 1562510"/>
                  <a:gd name="connsiteY10" fmla="*/ 891798 h 1063371"/>
                  <a:gd name="connsiteX11" fmla="*/ 1004654 w 1562510"/>
                  <a:gd name="connsiteY11" fmla="*/ 728024 h 1063371"/>
                  <a:gd name="connsiteX12" fmla="*/ 865980 w 1562510"/>
                  <a:gd name="connsiteY12" fmla="*/ 765945 h 1063371"/>
                  <a:gd name="connsiteX13" fmla="*/ 954691 w 1562510"/>
                  <a:gd name="connsiteY13" fmla="*/ 970662 h 1063371"/>
                  <a:gd name="connsiteX14" fmla="*/ 838685 w 1562510"/>
                  <a:gd name="connsiteY14" fmla="*/ 1059372 h 1063371"/>
                  <a:gd name="connsiteX15" fmla="*/ 538434 w 1562510"/>
                  <a:gd name="connsiteY15" fmla="*/ 1038900 h 1063371"/>
                  <a:gd name="connsiteX16" fmla="*/ 292774 w 1562510"/>
                  <a:gd name="connsiteY16" fmla="*/ 957014 h 1063371"/>
                  <a:gd name="connsiteX17" fmla="*/ 42707 w 1562510"/>
                  <a:gd name="connsiteY17" fmla="*/ 745474 h 1063371"/>
                  <a:gd name="connsiteX18" fmla="*/ 8589 w 1562510"/>
                  <a:gd name="connsiteY18" fmla="*/ 506638 h 1063371"/>
                  <a:gd name="connsiteX19" fmla="*/ 135825 w 1562510"/>
                  <a:gd name="connsiteY19" fmla="*/ 233683 h 1063371"/>
                  <a:gd name="connsiteX20" fmla="*/ 366159 w 1562510"/>
                  <a:gd name="connsiteY20" fmla="*/ 90976 h 1063371"/>
                  <a:gd name="connsiteX21" fmla="*/ 461974 w 1562510"/>
                  <a:gd name="connsiteY21" fmla="*/ 175247 h 1063371"/>
                  <a:gd name="connsiteX22" fmla="*/ 551802 w 1562510"/>
                  <a:gd name="connsiteY22" fmla="*/ 304006 h 1063371"/>
                  <a:gd name="connsiteX23" fmla="*/ 668927 w 1562510"/>
                  <a:gd name="connsiteY23" fmla="*/ 247330 h 1063371"/>
                  <a:gd name="connsiteX24" fmla="*/ 630884 w 1562510"/>
                  <a:gd name="connsiteY24" fmla="*/ 135125 h 1063371"/>
                  <a:gd name="connsiteX25" fmla="*/ 665005 w 1562510"/>
                  <a:gd name="connsiteY25" fmla="*/ 17586 h 1063371"/>
                  <a:gd name="connsiteX26" fmla="*/ 756798 w 1562510"/>
                  <a:gd name="connsiteY26" fmla="*/ 1671 h 1063371"/>
                  <a:gd name="connsiteX0" fmla="*/ 756798 w 1562510"/>
                  <a:gd name="connsiteY0" fmla="*/ 1671 h 1063371"/>
                  <a:gd name="connsiteX1" fmla="*/ 1063873 w 1562510"/>
                  <a:gd name="connsiteY1" fmla="*/ 28966 h 1063371"/>
                  <a:gd name="connsiteX2" fmla="*/ 1391419 w 1562510"/>
                  <a:gd name="connsiteY2" fmla="*/ 213211 h 1063371"/>
                  <a:gd name="connsiteX3" fmla="*/ 1562016 w 1562510"/>
                  <a:gd name="connsiteY3" fmla="*/ 554405 h 1063371"/>
                  <a:gd name="connsiteX4" fmla="*/ 1342111 w 1562510"/>
                  <a:gd name="connsiteY4" fmla="*/ 520262 h 1063371"/>
                  <a:gd name="connsiteX5" fmla="*/ 1248117 w 1562510"/>
                  <a:gd name="connsiteY5" fmla="*/ 566518 h 1063371"/>
                  <a:gd name="connsiteX6" fmla="*/ 1268589 w 1562510"/>
                  <a:gd name="connsiteY6" fmla="*/ 670411 h 1063371"/>
                  <a:gd name="connsiteX7" fmla="*/ 1415094 w 1562510"/>
                  <a:gd name="connsiteY7" fmla="*/ 718177 h 1063371"/>
                  <a:gd name="connsiteX8" fmla="*/ 1427851 w 1562510"/>
                  <a:gd name="connsiteY8" fmla="*/ 804622 h 1063371"/>
                  <a:gd name="connsiteX9" fmla="*/ 1213998 w 1562510"/>
                  <a:gd name="connsiteY9" fmla="*/ 957014 h 1063371"/>
                  <a:gd name="connsiteX10" fmla="*/ 1079718 w 1562510"/>
                  <a:gd name="connsiteY10" fmla="*/ 891798 h 1063371"/>
                  <a:gd name="connsiteX11" fmla="*/ 1004654 w 1562510"/>
                  <a:gd name="connsiteY11" fmla="*/ 728024 h 1063371"/>
                  <a:gd name="connsiteX12" fmla="*/ 865980 w 1562510"/>
                  <a:gd name="connsiteY12" fmla="*/ 765945 h 1063371"/>
                  <a:gd name="connsiteX13" fmla="*/ 936533 w 1562510"/>
                  <a:gd name="connsiteY13" fmla="*/ 970661 h 1063371"/>
                  <a:gd name="connsiteX14" fmla="*/ 838685 w 1562510"/>
                  <a:gd name="connsiteY14" fmla="*/ 1059372 h 1063371"/>
                  <a:gd name="connsiteX15" fmla="*/ 538434 w 1562510"/>
                  <a:gd name="connsiteY15" fmla="*/ 1038900 h 1063371"/>
                  <a:gd name="connsiteX16" fmla="*/ 292774 w 1562510"/>
                  <a:gd name="connsiteY16" fmla="*/ 957014 h 1063371"/>
                  <a:gd name="connsiteX17" fmla="*/ 42707 w 1562510"/>
                  <a:gd name="connsiteY17" fmla="*/ 745474 h 1063371"/>
                  <a:gd name="connsiteX18" fmla="*/ 8589 w 1562510"/>
                  <a:gd name="connsiteY18" fmla="*/ 506638 h 1063371"/>
                  <a:gd name="connsiteX19" fmla="*/ 135825 w 1562510"/>
                  <a:gd name="connsiteY19" fmla="*/ 233683 h 1063371"/>
                  <a:gd name="connsiteX20" fmla="*/ 366159 w 1562510"/>
                  <a:gd name="connsiteY20" fmla="*/ 90976 h 1063371"/>
                  <a:gd name="connsiteX21" fmla="*/ 461974 w 1562510"/>
                  <a:gd name="connsiteY21" fmla="*/ 175247 h 1063371"/>
                  <a:gd name="connsiteX22" fmla="*/ 551802 w 1562510"/>
                  <a:gd name="connsiteY22" fmla="*/ 304006 h 1063371"/>
                  <a:gd name="connsiteX23" fmla="*/ 668927 w 1562510"/>
                  <a:gd name="connsiteY23" fmla="*/ 247330 h 1063371"/>
                  <a:gd name="connsiteX24" fmla="*/ 630884 w 1562510"/>
                  <a:gd name="connsiteY24" fmla="*/ 135125 h 1063371"/>
                  <a:gd name="connsiteX25" fmla="*/ 665005 w 1562510"/>
                  <a:gd name="connsiteY25" fmla="*/ 17586 h 1063371"/>
                  <a:gd name="connsiteX26" fmla="*/ 756798 w 1562510"/>
                  <a:gd name="connsiteY26" fmla="*/ 1671 h 1063371"/>
                  <a:gd name="connsiteX0" fmla="*/ 756798 w 1562510"/>
                  <a:gd name="connsiteY0" fmla="*/ 1671 h 1063371"/>
                  <a:gd name="connsiteX1" fmla="*/ 1063873 w 1562510"/>
                  <a:gd name="connsiteY1" fmla="*/ 28966 h 1063371"/>
                  <a:gd name="connsiteX2" fmla="*/ 1391419 w 1562510"/>
                  <a:gd name="connsiteY2" fmla="*/ 213211 h 1063371"/>
                  <a:gd name="connsiteX3" fmla="*/ 1562016 w 1562510"/>
                  <a:gd name="connsiteY3" fmla="*/ 554405 h 1063371"/>
                  <a:gd name="connsiteX4" fmla="*/ 1342111 w 1562510"/>
                  <a:gd name="connsiteY4" fmla="*/ 520262 h 1063371"/>
                  <a:gd name="connsiteX5" fmla="*/ 1248117 w 1562510"/>
                  <a:gd name="connsiteY5" fmla="*/ 566518 h 1063371"/>
                  <a:gd name="connsiteX6" fmla="*/ 1268589 w 1562510"/>
                  <a:gd name="connsiteY6" fmla="*/ 670411 h 1063371"/>
                  <a:gd name="connsiteX7" fmla="*/ 1415094 w 1562510"/>
                  <a:gd name="connsiteY7" fmla="*/ 718177 h 1063371"/>
                  <a:gd name="connsiteX8" fmla="*/ 1427851 w 1562510"/>
                  <a:gd name="connsiteY8" fmla="*/ 804622 h 1063371"/>
                  <a:gd name="connsiteX9" fmla="*/ 1213998 w 1562510"/>
                  <a:gd name="connsiteY9" fmla="*/ 957014 h 1063371"/>
                  <a:gd name="connsiteX10" fmla="*/ 1079718 w 1562510"/>
                  <a:gd name="connsiteY10" fmla="*/ 891798 h 1063371"/>
                  <a:gd name="connsiteX11" fmla="*/ 1004654 w 1562510"/>
                  <a:gd name="connsiteY11" fmla="*/ 728024 h 1063371"/>
                  <a:gd name="connsiteX12" fmla="*/ 865980 w 1562510"/>
                  <a:gd name="connsiteY12" fmla="*/ 765945 h 1063371"/>
                  <a:gd name="connsiteX13" fmla="*/ 936533 w 1562510"/>
                  <a:gd name="connsiteY13" fmla="*/ 970661 h 1063371"/>
                  <a:gd name="connsiteX14" fmla="*/ 838685 w 1562510"/>
                  <a:gd name="connsiteY14" fmla="*/ 1059372 h 1063371"/>
                  <a:gd name="connsiteX15" fmla="*/ 538434 w 1562510"/>
                  <a:gd name="connsiteY15" fmla="*/ 1038900 h 1063371"/>
                  <a:gd name="connsiteX16" fmla="*/ 292774 w 1562510"/>
                  <a:gd name="connsiteY16" fmla="*/ 957014 h 1063371"/>
                  <a:gd name="connsiteX17" fmla="*/ 42707 w 1562510"/>
                  <a:gd name="connsiteY17" fmla="*/ 745474 h 1063371"/>
                  <a:gd name="connsiteX18" fmla="*/ 8589 w 1562510"/>
                  <a:gd name="connsiteY18" fmla="*/ 506638 h 1063371"/>
                  <a:gd name="connsiteX19" fmla="*/ 135825 w 1562510"/>
                  <a:gd name="connsiteY19" fmla="*/ 233683 h 1063371"/>
                  <a:gd name="connsiteX20" fmla="*/ 366159 w 1562510"/>
                  <a:gd name="connsiteY20" fmla="*/ 90976 h 1063371"/>
                  <a:gd name="connsiteX21" fmla="*/ 461974 w 1562510"/>
                  <a:gd name="connsiteY21" fmla="*/ 175247 h 1063371"/>
                  <a:gd name="connsiteX22" fmla="*/ 551802 w 1562510"/>
                  <a:gd name="connsiteY22" fmla="*/ 304006 h 1063371"/>
                  <a:gd name="connsiteX23" fmla="*/ 668927 w 1562510"/>
                  <a:gd name="connsiteY23" fmla="*/ 247330 h 1063371"/>
                  <a:gd name="connsiteX24" fmla="*/ 630884 w 1562510"/>
                  <a:gd name="connsiteY24" fmla="*/ 135125 h 1063371"/>
                  <a:gd name="connsiteX25" fmla="*/ 665005 w 1562510"/>
                  <a:gd name="connsiteY25" fmla="*/ 17586 h 1063371"/>
                  <a:gd name="connsiteX26" fmla="*/ 756798 w 1562510"/>
                  <a:gd name="connsiteY26" fmla="*/ 1671 h 1063371"/>
                  <a:gd name="connsiteX0" fmla="*/ 756798 w 1562510"/>
                  <a:gd name="connsiteY0" fmla="*/ 1671 h 1063371"/>
                  <a:gd name="connsiteX1" fmla="*/ 1063873 w 1562510"/>
                  <a:gd name="connsiteY1" fmla="*/ 28966 h 1063371"/>
                  <a:gd name="connsiteX2" fmla="*/ 1391419 w 1562510"/>
                  <a:gd name="connsiteY2" fmla="*/ 213211 h 1063371"/>
                  <a:gd name="connsiteX3" fmla="*/ 1562016 w 1562510"/>
                  <a:gd name="connsiteY3" fmla="*/ 554405 h 1063371"/>
                  <a:gd name="connsiteX4" fmla="*/ 1342111 w 1562510"/>
                  <a:gd name="connsiteY4" fmla="*/ 520262 h 1063371"/>
                  <a:gd name="connsiteX5" fmla="*/ 1248117 w 1562510"/>
                  <a:gd name="connsiteY5" fmla="*/ 566518 h 1063371"/>
                  <a:gd name="connsiteX6" fmla="*/ 1268589 w 1562510"/>
                  <a:gd name="connsiteY6" fmla="*/ 670411 h 1063371"/>
                  <a:gd name="connsiteX7" fmla="*/ 1415094 w 1562510"/>
                  <a:gd name="connsiteY7" fmla="*/ 718177 h 1063371"/>
                  <a:gd name="connsiteX8" fmla="*/ 1427851 w 1562510"/>
                  <a:gd name="connsiteY8" fmla="*/ 804622 h 1063371"/>
                  <a:gd name="connsiteX9" fmla="*/ 1213998 w 1562510"/>
                  <a:gd name="connsiteY9" fmla="*/ 957014 h 1063371"/>
                  <a:gd name="connsiteX10" fmla="*/ 1079718 w 1562510"/>
                  <a:gd name="connsiteY10" fmla="*/ 891798 h 1063371"/>
                  <a:gd name="connsiteX11" fmla="*/ 1004654 w 1562510"/>
                  <a:gd name="connsiteY11" fmla="*/ 728024 h 1063371"/>
                  <a:gd name="connsiteX12" fmla="*/ 865980 w 1562510"/>
                  <a:gd name="connsiteY12" fmla="*/ 765945 h 1063371"/>
                  <a:gd name="connsiteX13" fmla="*/ 936533 w 1562510"/>
                  <a:gd name="connsiteY13" fmla="*/ 970661 h 1063371"/>
                  <a:gd name="connsiteX14" fmla="*/ 838685 w 1562510"/>
                  <a:gd name="connsiteY14" fmla="*/ 1059372 h 1063371"/>
                  <a:gd name="connsiteX15" fmla="*/ 538434 w 1562510"/>
                  <a:gd name="connsiteY15" fmla="*/ 1038900 h 1063371"/>
                  <a:gd name="connsiteX16" fmla="*/ 292774 w 1562510"/>
                  <a:gd name="connsiteY16" fmla="*/ 957014 h 1063371"/>
                  <a:gd name="connsiteX17" fmla="*/ 42707 w 1562510"/>
                  <a:gd name="connsiteY17" fmla="*/ 745474 h 1063371"/>
                  <a:gd name="connsiteX18" fmla="*/ 8589 w 1562510"/>
                  <a:gd name="connsiteY18" fmla="*/ 506638 h 1063371"/>
                  <a:gd name="connsiteX19" fmla="*/ 135825 w 1562510"/>
                  <a:gd name="connsiteY19" fmla="*/ 233683 h 1063371"/>
                  <a:gd name="connsiteX20" fmla="*/ 366159 w 1562510"/>
                  <a:gd name="connsiteY20" fmla="*/ 90976 h 1063371"/>
                  <a:gd name="connsiteX21" fmla="*/ 461974 w 1562510"/>
                  <a:gd name="connsiteY21" fmla="*/ 175247 h 1063371"/>
                  <a:gd name="connsiteX22" fmla="*/ 551802 w 1562510"/>
                  <a:gd name="connsiteY22" fmla="*/ 304006 h 1063371"/>
                  <a:gd name="connsiteX23" fmla="*/ 668927 w 1562510"/>
                  <a:gd name="connsiteY23" fmla="*/ 247330 h 1063371"/>
                  <a:gd name="connsiteX24" fmla="*/ 630884 w 1562510"/>
                  <a:gd name="connsiteY24" fmla="*/ 135125 h 1063371"/>
                  <a:gd name="connsiteX25" fmla="*/ 665005 w 1562510"/>
                  <a:gd name="connsiteY25" fmla="*/ 17586 h 1063371"/>
                  <a:gd name="connsiteX26" fmla="*/ 756798 w 1562510"/>
                  <a:gd name="connsiteY26" fmla="*/ 1671 h 106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62510" h="1063371">
                    <a:moveTo>
                      <a:pt x="756798" y="1671"/>
                    </a:moveTo>
                    <a:cubicBezTo>
                      <a:pt x="823276" y="3568"/>
                      <a:pt x="958103" y="-6291"/>
                      <a:pt x="1063873" y="28966"/>
                    </a:cubicBezTo>
                    <a:cubicBezTo>
                      <a:pt x="1169643" y="64223"/>
                      <a:pt x="1308395" y="125638"/>
                      <a:pt x="1391419" y="213211"/>
                    </a:cubicBezTo>
                    <a:cubicBezTo>
                      <a:pt x="1474443" y="300784"/>
                      <a:pt x="1570234" y="503230"/>
                      <a:pt x="1562016" y="554405"/>
                    </a:cubicBezTo>
                    <a:cubicBezTo>
                      <a:pt x="1553798" y="605580"/>
                      <a:pt x="1394427" y="518243"/>
                      <a:pt x="1342111" y="520262"/>
                    </a:cubicBezTo>
                    <a:cubicBezTo>
                      <a:pt x="1289795" y="522281"/>
                      <a:pt x="1260371" y="541493"/>
                      <a:pt x="1248117" y="566518"/>
                    </a:cubicBezTo>
                    <a:cubicBezTo>
                      <a:pt x="1235863" y="591543"/>
                      <a:pt x="1240760" y="645135"/>
                      <a:pt x="1268589" y="670411"/>
                    </a:cubicBezTo>
                    <a:cubicBezTo>
                      <a:pt x="1296418" y="695687"/>
                      <a:pt x="1388550" y="695809"/>
                      <a:pt x="1415094" y="718177"/>
                    </a:cubicBezTo>
                    <a:cubicBezTo>
                      <a:pt x="1441638" y="740546"/>
                      <a:pt x="1461367" y="764816"/>
                      <a:pt x="1427851" y="804622"/>
                    </a:cubicBezTo>
                    <a:cubicBezTo>
                      <a:pt x="1394335" y="844428"/>
                      <a:pt x="1272020" y="942485"/>
                      <a:pt x="1213998" y="957014"/>
                    </a:cubicBezTo>
                    <a:cubicBezTo>
                      <a:pt x="1155976" y="971543"/>
                      <a:pt x="1114609" y="929963"/>
                      <a:pt x="1079718" y="891798"/>
                    </a:cubicBezTo>
                    <a:cubicBezTo>
                      <a:pt x="1044827" y="853633"/>
                      <a:pt x="1058434" y="755067"/>
                      <a:pt x="1004654" y="728024"/>
                    </a:cubicBezTo>
                    <a:cubicBezTo>
                      <a:pt x="950874" y="700981"/>
                      <a:pt x="883387" y="701233"/>
                      <a:pt x="865980" y="765945"/>
                    </a:cubicBezTo>
                    <a:cubicBezTo>
                      <a:pt x="848573" y="830657"/>
                      <a:pt x="941082" y="921757"/>
                      <a:pt x="936533" y="970661"/>
                    </a:cubicBezTo>
                    <a:cubicBezTo>
                      <a:pt x="931984" y="1019565"/>
                      <a:pt x="905035" y="1047999"/>
                      <a:pt x="838685" y="1059372"/>
                    </a:cubicBezTo>
                    <a:cubicBezTo>
                      <a:pt x="772335" y="1070745"/>
                      <a:pt x="629419" y="1055960"/>
                      <a:pt x="538434" y="1038900"/>
                    </a:cubicBezTo>
                    <a:cubicBezTo>
                      <a:pt x="447449" y="1021840"/>
                      <a:pt x="375395" y="1005918"/>
                      <a:pt x="292774" y="957014"/>
                    </a:cubicBezTo>
                    <a:cubicBezTo>
                      <a:pt x="210153" y="908110"/>
                      <a:pt x="90071" y="820537"/>
                      <a:pt x="42707" y="745474"/>
                    </a:cubicBezTo>
                    <a:cubicBezTo>
                      <a:pt x="-4657" y="670411"/>
                      <a:pt x="-6931" y="591936"/>
                      <a:pt x="8589" y="506638"/>
                    </a:cubicBezTo>
                    <a:cubicBezTo>
                      <a:pt x="24109" y="421340"/>
                      <a:pt x="76230" y="302960"/>
                      <a:pt x="135825" y="233683"/>
                    </a:cubicBezTo>
                    <a:cubicBezTo>
                      <a:pt x="195420" y="164406"/>
                      <a:pt x="311801" y="100715"/>
                      <a:pt x="366159" y="90976"/>
                    </a:cubicBezTo>
                    <a:cubicBezTo>
                      <a:pt x="420517" y="81237"/>
                      <a:pt x="431034" y="139742"/>
                      <a:pt x="461974" y="175247"/>
                    </a:cubicBezTo>
                    <a:cubicBezTo>
                      <a:pt x="492915" y="210752"/>
                      <a:pt x="499151" y="285925"/>
                      <a:pt x="551802" y="304006"/>
                    </a:cubicBezTo>
                    <a:cubicBezTo>
                      <a:pt x="604453" y="322087"/>
                      <a:pt x="655747" y="275477"/>
                      <a:pt x="668927" y="247330"/>
                    </a:cubicBezTo>
                    <a:cubicBezTo>
                      <a:pt x="682107" y="219183"/>
                      <a:pt x="632021" y="170382"/>
                      <a:pt x="630884" y="135125"/>
                    </a:cubicBezTo>
                    <a:cubicBezTo>
                      <a:pt x="629747" y="99868"/>
                      <a:pt x="644019" y="39828"/>
                      <a:pt x="665005" y="17586"/>
                    </a:cubicBezTo>
                    <a:cubicBezTo>
                      <a:pt x="685991" y="-4656"/>
                      <a:pt x="690320" y="-226"/>
                      <a:pt x="756798" y="1671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BE9BD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172889" y="5810832"/>
                <a:ext cx="128190" cy="90890"/>
              </a:xfrm>
              <a:prstGeom prst="ellipse">
                <a:avLst/>
              </a:prstGeom>
              <a:solidFill>
                <a:srgbClr val="F1E6A1"/>
              </a:soli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988616" y="5982732"/>
                <a:ext cx="128190" cy="88915"/>
              </a:xfrm>
              <a:prstGeom prst="ellipse">
                <a:avLst/>
              </a:prstGeom>
              <a:solidFill>
                <a:srgbClr val="F1E6A1"/>
              </a:soli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03" name="Text Box 187"/>
            <p:cNvSpPr txBox="1">
              <a:spLocks noChangeArrowheads="1"/>
            </p:cNvSpPr>
            <p:nvPr/>
          </p:nvSpPr>
          <p:spPr bwMode="auto">
            <a:xfrm>
              <a:off x="1463675" y="4011613"/>
              <a:ext cx="1166813" cy="30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Elaioplast</a:t>
              </a:r>
            </a:p>
          </p:txBody>
        </p:sp>
        <p:grpSp>
          <p:nvGrpSpPr>
            <p:cNvPr id="8204" name="Group 7"/>
            <p:cNvGrpSpPr>
              <a:grpSpLocks/>
            </p:cNvGrpSpPr>
            <p:nvPr/>
          </p:nvGrpSpPr>
          <p:grpSpPr bwMode="auto">
            <a:xfrm>
              <a:off x="2284413" y="4465638"/>
              <a:ext cx="1311275" cy="1000125"/>
              <a:chOff x="405811" y="3645024"/>
              <a:chExt cx="1625675" cy="1239552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404828" y="3645562"/>
                <a:ext cx="1626749" cy="1238066"/>
              </a:xfrm>
              <a:prstGeom prst="ellipse">
                <a:avLst/>
              </a:prstGeom>
              <a:solidFill>
                <a:srgbClr val="FCFCBC"/>
              </a:soli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507976" y="3742215"/>
                <a:ext cx="1421344" cy="1045171"/>
              </a:xfrm>
              <a:prstGeom prst="ellipse">
                <a:avLst/>
              </a:prstGeom>
              <a:gradFill>
                <a:gsLst>
                  <a:gs pos="100000">
                    <a:srgbClr val="FFFFC1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294" name="Group 6"/>
              <p:cNvGrpSpPr>
                <a:grpSpLocks/>
              </p:cNvGrpSpPr>
              <p:nvPr/>
            </p:nvGrpSpPr>
            <p:grpSpPr bwMode="auto">
              <a:xfrm>
                <a:off x="611496" y="4059081"/>
                <a:ext cx="936104" cy="550311"/>
                <a:chOff x="611496" y="4059081"/>
                <a:chExt cx="936104" cy="550311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893653" y="4058909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1043908" y="4060887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1196165" y="4058909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819529" y="4191418"/>
                  <a:ext cx="142240" cy="146353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969782" y="4193395"/>
                  <a:ext cx="144244" cy="146353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1120037" y="4191418"/>
                  <a:ext cx="142240" cy="146353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899664" y="4323926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1049917" y="4325904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1202175" y="4323926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7" name="Rounded Rectangle 206"/>
                <p:cNvSpPr/>
                <p:nvPr/>
              </p:nvSpPr>
              <p:spPr>
                <a:xfrm>
                  <a:off x="1272294" y="4193395"/>
                  <a:ext cx="274463" cy="1325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8" name="Rounded Rectangle 207"/>
                <p:cNvSpPr/>
                <p:nvPr/>
              </p:nvSpPr>
              <p:spPr>
                <a:xfrm>
                  <a:off x="611177" y="4325904"/>
                  <a:ext cx="274463" cy="1305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825538" y="4462368"/>
                  <a:ext cx="142241" cy="144376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975793" y="4464346"/>
                  <a:ext cx="144244" cy="144374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1128050" y="4462368"/>
                  <a:ext cx="142240" cy="144376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</p:grpSp>
          <p:grpSp>
            <p:nvGrpSpPr>
              <p:cNvPr id="8295" name="Group 523"/>
              <p:cNvGrpSpPr>
                <a:grpSpLocks/>
              </p:cNvGrpSpPr>
              <p:nvPr/>
            </p:nvGrpSpPr>
            <p:grpSpPr bwMode="auto">
              <a:xfrm>
                <a:off x="596165" y="4070804"/>
                <a:ext cx="936104" cy="550311"/>
                <a:chOff x="611496" y="4059081"/>
                <a:chExt cx="936104" cy="550311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892958" y="4059052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1045215" y="4061031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1197473" y="4059052"/>
                  <a:ext cx="142241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818833" y="4191561"/>
                  <a:ext cx="142240" cy="146353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969087" y="4193539"/>
                  <a:ext cx="144244" cy="146353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1119341" y="4191561"/>
                  <a:ext cx="144244" cy="146353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898969" y="4324069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1051226" y="4326048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1201479" y="4324069"/>
                  <a:ext cx="144244" cy="142397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3" name="Rounded Rectangle 192"/>
                <p:cNvSpPr/>
                <p:nvPr/>
              </p:nvSpPr>
              <p:spPr>
                <a:xfrm>
                  <a:off x="1273601" y="4193539"/>
                  <a:ext cx="274464" cy="1325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4" name="Rounded Rectangle 193"/>
                <p:cNvSpPr/>
                <p:nvPr/>
              </p:nvSpPr>
              <p:spPr>
                <a:xfrm>
                  <a:off x="608477" y="4326048"/>
                  <a:ext cx="276467" cy="1305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824843" y="4462511"/>
                  <a:ext cx="142241" cy="144376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975097" y="4464489"/>
                  <a:ext cx="144244" cy="144374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1127355" y="4462511"/>
                  <a:ext cx="144244" cy="144376"/>
                </a:xfrm>
                <a:prstGeom prst="ellipse">
                  <a:avLst/>
                </a:prstGeom>
                <a:solidFill>
                  <a:srgbClr val="FCFCBC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/>
                </a:p>
              </p:txBody>
            </p:sp>
          </p:grpSp>
        </p:grpSp>
        <p:grpSp>
          <p:nvGrpSpPr>
            <p:cNvPr id="8205" name="Group 13"/>
            <p:cNvGrpSpPr>
              <a:grpSpLocks/>
            </p:cNvGrpSpPr>
            <p:nvPr/>
          </p:nvGrpSpPr>
          <p:grpSpPr bwMode="auto">
            <a:xfrm>
              <a:off x="1217613" y="2755900"/>
              <a:ext cx="1698625" cy="1295400"/>
              <a:chOff x="120929" y="1161328"/>
              <a:chExt cx="2104684" cy="1604789"/>
            </a:xfrm>
          </p:grpSpPr>
          <p:grpSp>
            <p:nvGrpSpPr>
              <p:cNvPr id="8284" name="Group 9"/>
              <p:cNvGrpSpPr>
                <a:grpSpLocks/>
              </p:cNvGrpSpPr>
              <p:nvPr/>
            </p:nvGrpSpPr>
            <p:grpSpPr bwMode="auto">
              <a:xfrm>
                <a:off x="120929" y="1161328"/>
                <a:ext cx="2104684" cy="1604789"/>
                <a:chOff x="2247204" y="3279788"/>
                <a:chExt cx="2104684" cy="1604789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2246571" y="3279233"/>
                  <a:ext cx="2104345" cy="1605199"/>
                </a:xfrm>
                <a:prstGeom prst="ellipse">
                  <a:avLst/>
                </a:prstGeom>
                <a:solidFill>
                  <a:srgbClr val="F1E6A1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2347046" y="3385965"/>
                  <a:ext cx="1905000" cy="1392434"/>
                </a:xfrm>
                <a:prstGeom prst="ellipse">
                  <a:avLst/>
                </a:prstGeom>
                <a:gradFill>
                  <a:gsLst>
                    <a:gs pos="100000">
                      <a:srgbClr val="FBE9BD"/>
                    </a:gs>
                    <a:gs pos="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285" name="Oval 121"/>
              <p:cNvSpPr>
                <a:spLocks noChangeArrowheads="1"/>
              </p:cNvSpPr>
              <p:nvPr/>
            </p:nvSpPr>
            <p:spPr bwMode="auto">
              <a:xfrm>
                <a:off x="742479" y="1440555"/>
                <a:ext cx="1147777" cy="115850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"/>
            <p:cNvGrpSpPr>
              <a:grpSpLocks/>
            </p:cNvGrpSpPr>
            <p:nvPr/>
          </p:nvGrpSpPr>
          <p:grpSpPr bwMode="auto">
            <a:xfrm>
              <a:off x="6786563" y="3438525"/>
              <a:ext cx="1698625" cy="1295400"/>
              <a:chOff x="7437437" y="2673543"/>
              <a:chExt cx="1698866" cy="1295359"/>
            </a:xfrm>
          </p:grpSpPr>
          <p:grpSp>
            <p:nvGrpSpPr>
              <p:cNvPr id="8276" name="Group 541"/>
              <p:cNvGrpSpPr>
                <a:grpSpLocks/>
              </p:cNvGrpSpPr>
              <p:nvPr/>
            </p:nvGrpSpPr>
            <p:grpSpPr bwMode="auto">
              <a:xfrm>
                <a:off x="7437437" y="2673543"/>
                <a:ext cx="1698866" cy="1295359"/>
                <a:chOff x="2247204" y="3279788"/>
                <a:chExt cx="2104684" cy="1604789"/>
              </a:xfrm>
            </p:grpSpPr>
            <p:sp>
              <p:nvSpPr>
                <p:cNvPr id="174" name="Oval 173"/>
                <p:cNvSpPr/>
                <p:nvPr/>
              </p:nvSpPr>
              <p:spPr>
                <a:xfrm>
                  <a:off x="2248041" y="3279662"/>
                  <a:ext cx="2104343" cy="1605199"/>
                </a:xfrm>
                <a:prstGeom prst="ellipse">
                  <a:avLst/>
                </a:prstGeom>
                <a:solidFill>
                  <a:srgbClr val="F1E6A1"/>
                </a:soli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2347046" y="3385965"/>
                  <a:ext cx="1905000" cy="1392434"/>
                </a:xfrm>
                <a:prstGeom prst="ellipse">
                  <a:avLst/>
                </a:prstGeom>
                <a:gradFill>
                  <a:gsLst>
                    <a:gs pos="100000">
                      <a:srgbClr val="FBE9BD"/>
                    </a:gs>
                    <a:gs pos="0">
                      <a:schemeClr val="bg1"/>
                    </a:gs>
                  </a:gsLst>
                  <a:path path="circle">
                    <a:fillToRect l="50000" t="50000" r="50000" b="50000"/>
                  </a:path>
                </a:gradFill>
                <a:ln w="12700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277" name="Oval 128"/>
              <p:cNvSpPr>
                <a:spLocks noChangeArrowheads="1"/>
              </p:cNvSpPr>
              <p:nvPr/>
            </p:nvSpPr>
            <p:spPr bwMode="auto">
              <a:xfrm>
                <a:off x="7549943" y="3180855"/>
                <a:ext cx="627639" cy="46186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8" name="Oval 128"/>
              <p:cNvSpPr>
                <a:spLocks noChangeArrowheads="1"/>
              </p:cNvSpPr>
              <p:nvPr/>
            </p:nvSpPr>
            <p:spPr bwMode="auto">
              <a:xfrm>
                <a:off x="7969935" y="2819487"/>
                <a:ext cx="925240" cy="50415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79" name="Oval 128"/>
              <p:cNvSpPr>
                <a:spLocks noChangeArrowheads="1"/>
              </p:cNvSpPr>
              <p:nvPr/>
            </p:nvSpPr>
            <p:spPr bwMode="auto">
              <a:xfrm>
                <a:off x="8149389" y="3334084"/>
                <a:ext cx="708527" cy="48426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Oval 105"/>
            <p:cNvSpPr/>
            <p:nvPr/>
          </p:nvSpPr>
          <p:spPr bwMode="auto">
            <a:xfrm>
              <a:off x="5630228" y="1052810"/>
              <a:ext cx="1699966" cy="1295731"/>
            </a:xfrm>
            <a:prstGeom prst="ellipse">
              <a:avLst/>
            </a:prstGeom>
            <a:solidFill>
              <a:srgbClr val="F1E6A1"/>
            </a:solidFill>
            <a:ln w="12700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5711442" y="1138220"/>
              <a:ext cx="1537466" cy="1123985"/>
            </a:xfrm>
            <a:prstGeom prst="ellipse">
              <a:avLst/>
            </a:prstGeom>
            <a:gradFill>
              <a:gsLst>
                <a:gs pos="100000">
                  <a:srgbClr val="F6CE6A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1" name="AutoShape 124"/>
            <p:cNvSpPr>
              <a:spLocks noChangeArrowheads="1"/>
            </p:cNvSpPr>
            <p:nvPr/>
          </p:nvSpPr>
          <p:spPr bwMode="auto">
            <a:xfrm>
              <a:off x="6590700" y="1369601"/>
              <a:ext cx="185456" cy="298577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rgbClr val="642800"/>
                </a:gs>
                <a:gs pos="50000">
                  <a:srgbClr val="FF6600"/>
                </a:gs>
                <a:gs pos="100000">
                  <a:srgbClr val="642800"/>
                </a:gs>
              </a:gsLst>
              <a:lin ang="6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212" name="AutoShape 125"/>
            <p:cNvSpPr>
              <a:spLocks noChangeArrowheads="1"/>
            </p:cNvSpPr>
            <p:nvPr/>
          </p:nvSpPr>
          <p:spPr bwMode="auto">
            <a:xfrm>
              <a:off x="6509983" y="1335002"/>
              <a:ext cx="185456" cy="298577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rgbClr val="642800"/>
                </a:gs>
                <a:gs pos="50000">
                  <a:srgbClr val="FF6600"/>
                </a:gs>
                <a:gs pos="100000">
                  <a:srgbClr val="642800"/>
                </a:gs>
              </a:gsLst>
              <a:lin ang="6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213" name="AutoShape 124"/>
            <p:cNvSpPr>
              <a:spLocks noChangeArrowheads="1"/>
            </p:cNvSpPr>
            <p:nvPr/>
          </p:nvSpPr>
          <p:spPr bwMode="auto">
            <a:xfrm>
              <a:off x="6305206" y="1737594"/>
              <a:ext cx="185456" cy="298577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rgbClr val="642800"/>
                </a:gs>
                <a:gs pos="50000">
                  <a:srgbClr val="FF6600"/>
                </a:gs>
                <a:gs pos="100000">
                  <a:srgbClr val="642800"/>
                </a:gs>
              </a:gsLst>
              <a:lin ang="6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214" name="AutoShape 125"/>
            <p:cNvSpPr>
              <a:spLocks noChangeArrowheads="1"/>
            </p:cNvSpPr>
            <p:nvPr/>
          </p:nvSpPr>
          <p:spPr bwMode="auto">
            <a:xfrm>
              <a:off x="6224489" y="1702996"/>
              <a:ext cx="185456" cy="298577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rgbClr val="642800"/>
                </a:gs>
                <a:gs pos="50000">
                  <a:srgbClr val="FF6600"/>
                </a:gs>
                <a:gs pos="100000">
                  <a:srgbClr val="642800"/>
                </a:gs>
              </a:gsLst>
              <a:lin ang="6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215" name="AutoShape 124"/>
            <p:cNvSpPr>
              <a:spLocks noChangeArrowheads="1"/>
            </p:cNvSpPr>
            <p:nvPr/>
          </p:nvSpPr>
          <p:spPr bwMode="auto">
            <a:xfrm>
              <a:off x="6095116" y="1383916"/>
              <a:ext cx="185456" cy="298577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rgbClr val="642800"/>
                </a:gs>
                <a:gs pos="50000">
                  <a:srgbClr val="FF6600"/>
                </a:gs>
                <a:gs pos="100000">
                  <a:srgbClr val="642800"/>
                </a:gs>
              </a:gsLst>
              <a:lin ang="6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216" name="AutoShape 125"/>
            <p:cNvSpPr>
              <a:spLocks noChangeArrowheads="1"/>
            </p:cNvSpPr>
            <p:nvPr/>
          </p:nvSpPr>
          <p:spPr bwMode="auto">
            <a:xfrm>
              <a:off x="6014398" y="1349317"/>
              <a:ext cx="185456" cy="298577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rgbClr val="642800"/>
                </a:gs>
                <a:gs pos="50000">
                  <a:srgbClr val="FF6600"/>
                </a:gs>
                <a:gs pos="100000">
                  <a:srgbClr val="642800"/>
                </a:gs>
              </a:gsLst>
              <a:lin ang="6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217" name="AutoShape 124"/>
            <p:cNvSpPr>
              <a:spLocks noChangeArrowheads="1"/>
            </p:cNvSpPr>
            <p:nvPr/>
          </p:nvSpPr>
          <p:spPr bwMode="auto">
            <a:xfrm>
              <a:off x="6873521" y="1588727"/>
              <a:ext cx="185456" cy="298577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rgbClr val="642800"/>
                </a:gs>
                <a:gs pos="50000">
                  <a:srgbClr val="FF6600"/>
                </a:gs>
                <a:gs pos="100000">
                  <a:srgbClr val="642800"/>
                </a:gs>
              </a:gsLst>
              <a:lin ang="6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218" name="AutoShape 125"/>
            <p:cNvSpPr>
              <a:spLocks noChangeArrowheads="1"/>
            </p:cNvSpPr>
            <p:nvPr/>
          </p:nvSpPr>
          <p:spPr bwMode="auto">
            <a:xfrm>
              <a:off x="6792803" y="1554129"/>
              <a:ext cx="185456" cy="298577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rgbClr val="642800"/>
                </a:gs>
                <a:gs pos="50000">
                  <a:srgbClr val="FF6600"/>
                </a:gs>
                <a:gs pos="100000">
                  <a:srgbClr val="642800"/>
                </a:gs>
              </a:gsLst>
              <a:lin ang="6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8219" name="Text Box 185"/>
            <p:cNvSpPr txBox="1">
              <a:spLocks noChangeArrowheads="1"/>
            </p:cNvSpPr>
            <p:nvPr/>
          </p:nvSpPr>
          <p:spPr bwMode="auto">
            <a:xfrm>
              <a:off x="5756275" y="2306638"/>
              <a:ext cx="1462088" cy="30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Chromoplast</a:t>
              </a:r>
            </a:p>
          </p:txBody>
        </p:sp>
        <p:sp>
          <p:nvSpPr>
            <p:cNvPr id="8220" name="Text Box 185"/>
            <p:cNvSpPr txBox="1">
              <a:spLocks noChangeArrowheads="1"/>
            </p:cNvSpPr>
            <p:nvPr/>
          </p:nvSpPr>
          <p:spPr bwMode="auto">
            <a:xfrm>
              <a:off x="2649538" y="2363788"/>
              <a:ext cx="1473200" cy="30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Gerontoplast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528423" y="2335775"/>
              <a:ext cx="3385390" cy="3349433"/>
            </a:xfrm>
            <a:custGeom>
              <a:avLst/>
              <a:gdLst>
                <a:gd name="connsiteX0" fmla="*/ 0 w 2878487"/>
                <a:gd name="connsiteY0" fmla="*/ 3375498 h 3375498"/>
                <a:gd name="connsiteX1" fmla="*/ 2247089 w 2878487"/>
                <a:gd name="connsiteY1" fmla="*/ 2811294 h 3375498"/>
                <a:gd name="connsiteX2" fmla="*/ 2850204 w 2878487"/>
                <a:gd name="connsiteY2" fmla="*/ 1507788 h 3375498"/>
                <a:gd name="connsiteX3" fmla="*/ 1556425 w 2878487"/>
                <a:gd name="connsiteY3" fmla="*/ 0 h 337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8487" h="3375498">
                  <a:moveTo>
                    <a:pt x="0" y="3375498"/>
                  </a:moveTo>
                  <a:cubicBezTo>
                    <a:pt x="886027" y="3249038"/>
                    <a:pt x="1772055" y="3122579"/>
                    <a:pt x="2247089" y="2811294"/>
                  </a:cubicBezTo>
                  <a:cubicBezTo>
                    <a:pt x="2722123" y="2500009"/>
                    <a:pt x="2965315" y="1976337"/>
                    <a:pt x="2850204" y="1507788"/>
                  </a:cubicBezTo>
                  <a:cubicBezTo>
                    <a:pt x="2735093" y="1039239"/>
                    <a:pt x="2145759" y="519619"/>
                    <a:pt x="155642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V="1">
              <a:off x="4990317" y="4810749"/>
              <a:ext cx="0" cy="44201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 flipV="1">
              <a:off x="3621617" y="5203298"/>
              <a:ext cx="835440" cy="32872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5502568" y="4703835"/>
              <a:ext cx="1462424" cy="77392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5" name="Freeform 121"/>
            <p:cNvSpPr>
              <a:spLocks/>
            </p:cNvSpPr>
            <p:nvPr/>
          </p:nvSpPr>
          <p:spPr bwMode="auto">
            <a:xfrm rot="-358156">
              <a:off x="1760538" y="4346575"/>
              <a:ext cx="2595562" cy="1601788"/>
            </a:xfrm>
            <a:custGeom>
              <a:avLst/>
              <a:gdLst>
                <a:gd name="T0" fmla="*/ 2348069 w 2869142"/>
                <a:gd name="T1" fmla="*/ 1802626 h 1439694"/>
                <a:gd name="T2" fmla="*/ 970817 w 2869142"/>
                <a:gd name="T3" fmla="*/ 1778265 h 1439694"/>
                <a:gd name="T4" fmla="*/ 318015 w 2869142"/>
                <a:gd name="T5" fmla="*/ 1498127 h 1439694"/>
                <a:gd name="T6" fmla="*/ 15498 w 2869142"/>
                <a:gd name="T7" fmla="*/ 864772 h 1439694"/>
                <a:gd name="T8" fmla="*/ 71225 w 2869142"/>
                <a:gd name="T9" fmla="*/ 0 h 1439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9142" h="1439694">
                  <a:moveTo>
                    <a:pt x="2869142" y="1439694"/>
                  </a:moveTo>
                  <a:lnTo>
                    <a:pt x="1186257" y="1420238"/>
                  </a:lnTo>
                  <a:cubicBezTo>
                    <a:pt x="772831" y="1379706"/>
                    <a:pt x="583141" y="1318098"/>
                    <a:pt x="388588" y="1196502"/>
                  </a:cubicBezTo>
                  <a:cubicBezTo>
                    <a:pt x="194035" y="1074906"/>
                    <a:pt x="69196" y="890081"/>
                    <a:pt x="18937" y="690664"/>
                  </a:cubicBezTo>
                  <a:cubicBezTo>
                    <a:pt x="-31322" y="491247"/>
                    <a:pt x="27854" y="245623"/>
                    <a:pt x="87031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V="1">
              <a:off x="3367915" y="4257031"/>
              <a:ext cx="340962" cy="25212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V="1">
              <a:off x="5434699" y="2284712"/>
              <a:ext cx="336115" cy="41169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6349320" y="3861291"/>
              <a:ext cx="403984" cy="1069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H="1" flipV="1">
              <a:off x="4342325" y="2335775"/>
              <a:ext cx="323188" cy="34786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0" name="Text Box 128"/>
            <p:cNvSpPr txBox="1">
              <a:spLocks noChangeArrowheads="1"/>
            </p:cNvSpPr>
            <p:nvPr/>
          </p:nvSpPr>
          <p:spPr bwMode="auto">
            <a:xfrm>
              <a:off x="3944938" y="2989263"/>
              <a:ext cx="90963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Thylakoids</a:t>
              </a:r>
            </a:p>
          </p:txBody>
        </p:sp>
        <p:sp>
          <p:nvSpPr>
            <p:cNvPr id="8231" name="Line 129"/>
            <p:cNvSpPr>
              <a:spLocks noChangeShapeType="1"/>
            </p:cNvSpPr>
            <p:nvPr/>
          </p:nvSpPr>
          <p:spPr bwMode="auto">
            <a:xfrm>
              <a:off x="4521200" y="3213100"/>
              <a:ext cx="144463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2" name="Text Box 130"/>
            <p:cNvSpPr txBox="1">
              <a:spLocks noChangeArrowheads="1"/>
            </p:cNvSpPr>
            <p:nvPr/>
          </p:nvSpPr>
          <p:spPr bwMode="auto">
            <a:xfrm>
              <a:off x="6176963" y="2836863"/>
              <a:ext cx="8159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Envelope</a:t>
              </a:r>
            </a:p>
          </p:txBody>
        </p:sp>
        <p:sp>
          <p:nvSpPr>
            <p:cNvPr id="8233" name="Text Box 131"/>
            <p:cNvSpPr txBox="1">
              <a:spLocks noChangeArrowheads="1"/>
            </p:cNvSpPr>
            <p:nvPr/>
          </p:nvSpPr>
          <p:spPr bwMode="auto">
            <a:xfrm>
              <a:off x="5224463" y="2916238"/>
              <a:ext cx="6746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Stroma</a:t>
              </a:r>
            </a:p>
          </p:txBody>
        </p:sp>
        <p:sp>
          <p:nvSpPr>
            <p:cNvPr id="8234" name="Text Box 136"/>
            <p:cNvSpPr txBox="1">
              <a:spLocks noChangeArrowheads="1"/>
            </p:cNvSpPr>
            <p:nvPr/>
          </p:nvSpPr>
          <p:spPr bwMode="auto">
            <a:xfrm>
              <a:off x="2960688" y="4676775"/>
              <a:ext cx="4714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PLB</a:t>
              </a:r>
            </a:p>
          </p:txBody>
        </p:sp>
        <p:sp>
          <p:nvSpPr>
            <p:cNvPr id="8235" name="Line 138"/>
            <p:cNvSpPr>
              <a:spLocks noChangeShapeType="1"/>
            </p:cNvSpPr>
            <p:nvPr/>
          </p:nvSpPr>
          <p:spPr bwMode="auto">
            <a:xfrm>
              <a:off x="4592638" y="3213100"/>
              <a:ext cx="334962" cy="223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6" name="Text Box 139"/>
            <p:cNvSpPr txBox="1">
              <a:spLocks noChangeArrowheads="1"/>
            </p:cNvSpPr>
            <p:nvPr/>
          </p:nvSpPr>
          <p:spPr bwMode="auto">
            <a:xfrm>
              <a:off x="704850" y="2290763"/>
              <a:ext cx="1076325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Lipid droplet/</a:t>
              </a:r>
            </a:p>
            <a:p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plastoglobule</a:t>
              </a:r>
            </a:p>
          </p:txBody>
        </p:sp>
        <p:sp>
          <p:nvSpPr>
            <p:cNvPr id="8237" name="Line 140"/>
            <p:cNvSpPr>
              <a:spLocks noChangeShapeType="1"/>
            </p:cNvSpPr>
            <p:nvPr/>
          </p:nvSpPr>
          <p:spPr bwMode="auto">
            <a:xfrm>
              <a:off x="1481138" y="2692400"/>
              <a:ext cx="433387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38" name="Text Box 141"/>
            <p:cNvSpPr txBox="1">
              <a:spLocks noChangeArrowheads="1"/>
            </p:cNvSpPr>
            <p:nvPr/>
          </p:nvSpPr>
          <p:spPr bwMode="auto">
            <a:xfrm>
              <a:off x="7353300" y="1090613"/>
              <a:ext cx="925513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Carotenoid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crystals</a:t>
              </a:r>
            </a:p>
          </p:txBody>
        </p:sp>
        <p:sp>
          <p:nvSpPr>
            <p:cNvPr id="8239" name="Line 142"/>
            <p:cNvSpPr>
              <a:spLocks noChangeShapeType="1"/>
            </p:cNvSpPr>
            <p:nvPr/>
          </p:nvSpPr>
          <p:spPr bwMode="auto">
            <a:xfrm flipV="1">
              <a:off x="6681788" y="1268413"/>
              <a:ext cx="719137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0" name="Line 143"/>
            <p:cNvSpPr>
              <a:spLocks noChangeShapeType="1"/>
            </p:cNvSpPr>
            <p:nvPr/>
          </p:nvSpPr>
          <p:spPr bwMode="auto">
            <a:xfrm flipV="1">
              <a:off x="6897688" y="1341438"/>
              <a:ext cx="503237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1" name="Text Box 144"/>
            <p:cNvSpPr txBox="1">
              <a:spLocks noChangeArrowheads="1"/>
            </p:cNvSpPr>
            <p:nvPr/>
          </p:nvSpPr>
          <p:spPr bwMode="auto">
            <a:xfrm>
              <a:off x="7154863" y="3068638"/>
              <a:ext cx="10795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Starch grains</a:t>
              </a:r>
            </a:p>
          </p:txBody>
        </p:sp>
        <p:sp>
          <p:nvSpPr>
            <p:cNvPr id="8242" name="Line 145"/>
            <p:cNvSpPr>
              <a:spLocks noChangeShapeType="1"/>
            </p:cNvSpPr>
            <p:nvPr/>
          </p:nvSpPr>
          <p:spPr bwMode="auto">
            <a:xfrm flipH="1" flipV="1">
              <a:off x="7688263" y="3284538"/>
              <a:ext cx="144462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3" name="Line 147"/>
            <p:cNvSpPr>
              <a:spLocks noChangeShapeType="1"/>
            </p:cNvSpPr>
            <p:nvPr/>
          </p:nvSpPr>
          <p:spPr bwMode="auto">
            <a:xfrm flipV="1">
              <a:off x="7258050" y="3284538"/>
              <a:ext cx="358775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4" name="Text Box 148"/>
            <p:cNvSpPr txBox="1">
              <a:spLocks noChangeArrowheads="1"/>
            </p:cNvSpPr>
            <p:nvPr/>
          </p:nvSpPr>
          <p:spPr bwMode="auto">
            <a:xfrm>
              <a:off x="785813" y="1423096"/>
              <a:ext cx="1111250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Partially</a:t>
              </a:r>
            </a:p>
            <a:p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disassembled</a:t>
              </a:r>
            </a:p>
            <a:p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thylakoids</a:t>
              </a:r>
            </a:p>
          </p:txBody>
        </p:sp>
        <p:sp>
          <p:nvSpPr>
            <p:cNvPr id="8245" name="Text Box 151"/>
            <p:cNvSpPr txBox="1">
              <a:spLocks noChangeArrowheads="1"/>
            </p:cNvSpPr>
            <p:nvPr/>
          </p:nvSpPr>
          <p:spPr bwMode="auto">
            <a:xfrm>
              <a:off x="4256088" y="5084763"/>
              <a:ext cx="6731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Vesicle</a:t>
              </a:r>
            </a:p>
          </p:txBody>
        </p:sp>
        <p:sp>
          <p:nvSpPr>
            <p:cNvPr id="8246" name="Line 152"/>
            <p:cNvSpPr>
              <a:spLocks noChangeShapeType="1"/>
            </p:cNvSpPr>
            <p:nvPr/>
          </p:nvSpPr>
          <p:spPr bwMode="auto">
            <a:xfrm>
              <a:off x="4665663" y="5326063"/>
              <a:ext cx="19050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47" name="Text Box 148"/>
            <p:cNvSpPr txBox="1">
              <a:spLocks noChangeArrowheads="1"/>
            </p:cNvSpPr>
            <p:nvPr/>
          </p:nvSpPr>
          <p:spPr bwMode="auto">
            <a:xfrm>
              <a:off x="2738422" y="642918"/>
              <a:ext cx="1300356" cy="25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Comic Sans MS" panose="030F0702030302020204" pitchFamily="66" charset="0"/>
                </a:rPr>
                <a:t>Autophagosome</a:t>
              </a:r>
            </a:p>
          </p:txBody>
        </p:sp>
        <p:grpSp>
          <p:nvGrpSpPr>
            <p:cNvPr id="8248" name="Group 144"/>
            <p:cNvGrpSpPr>
              <a:grpSpLocks/>
            </p:cNvGrpSpPr>
            <p:nvPr/>
          </p:nvGrpSpPr>
          <p:grpSpPr bwMode="auto">
            <a:xfrm>
              <a:off x="2171284" y="665683"/>
              <a:ext cx="2593605" cy="1691805"/>
              <a:chOff x="2171284" y="665683"/>
              <a:chExt cx="2593605" cy="1691805"/>
            </a:xfrm>
          </p:grpSpPr>
          <p:sp>
            <p:nvSpPr>
              <p:cNvPr id="150" name="Rounded Rectangle 149"/>
              <p:cNvSpPr/>
              <p:nvPr/>
            </p:nvSpPr>
            <p:spPr bwMode="auto">
              <a:xfrm>
                <a:off x="2170505" y="928343"/>
                <a:ext cx="2512784" cy="1429772"/>
              </a:xfrm>
              <a:prstGeom prst="roundRect">
                <a:avLst>
                  <a:gd name="adj" fmla="val 50000"/>
                </a:avLst>
              </a:prstGeom>
              <a:solidFill>
                <a:srgbClr val="D4DDD6"/>
              </a:soli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ounded Rectangle 150"/>
              <p:cNvSpPr/>
              <p:nvPr/>
            </p:nvSpPr>
            <p:spPr bwMode="auto">
              <a:xfrm>
                <a:off x="2268164" y="1019362"/>
                <a:ext cx="2318859" cy="124743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C3C795"/>
                  </a:gs>
                  <a:gs pos="50000">
                    <a:srgbClr val="E3E5CD"/>
                  </a:gs>
                  <a:gs pos="1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56" name="Oval 161"/>
              <p:cNvSpPr>
                <a:spLocks noChangeArrowheads="1"/>
              </p:cNvSpPr>
              <p:nvPr/>
            </p:nvSpPr>
            <p:spPr bwMode="auto">
              <a:xfrm>
                <a:off x="3368501" y="1697360"/>
                <a:ext cx="492572" cy="169023"/>
              </a:xfrm>
              <a:prstGeom prst="ellipse">
                <a:avLst/>
              </a:prstGeom>
              <a:gradFill rotWithShape="1">
                <a:gsLst>
                  <a:gs pos="0">
                    <a:srgbClr val="AEC795"/>
                  </a:gs>
                  <a:gs pos="50000">
                    <a:srgbClr val="E1E3CB"/>
                  </a:gs>
                  <a:gs pos="100000">
                    <a:srgbClr val="AEC795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7" name="Oval 141"/>
              <p:cNvSpPr>
                <a:spLocks noChangeArrowheads="1"/>
              </p:cNvSpPr>
              <p:nvPr/>
            </p:nvSpPr>
            <p:spPr bwMode="auto">
              <a:xfrm>
                <a:off x="3881430" y="1866382"/>
                <a:ext cx="548813" cy="144122"/>
              </a:xfrm>
              <a:prstGeom prst="ellipse">
                <a:avLst/>
              </a:prstGeom>
              <a:gradFill rotWithShape="1">
                <a:gsLst>
                  <a:gs pos="0">
                    <a:srgbClr val="AEC795"/>
                  </a:gs>
                  <a:gs pos="50000">
                    <a:srgbClr val="E1E3CB"/>
                  </a:gs>
                  <a:gs pos="100000">
                    <a:srgbClr val="AEC795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8" name="Oval 157"/>
              <p:cNvSpPr>
                <a:spLocks noChangeArrowheads="1"/>
              </p:cNvSpPr>
              <p:nvPr/>
            </p:nvSpPr>
            <p:spPr bwMode="auto">
              <a:xfrm>
                <a:off x="2358020" y="1580155"/>
                <a:ext cx="553483" cy="144122"/>
              </a:xfrm>
              <a:prstGeom prst="ellipse">
                <a:avLst/>
              </a:prstGeom>
              <a:gradFill rotWithShape="1">
                <a:gsLst>
                  <a:gs pos="0">
                    <a:srgbClr val="AEC795"/>
                  </a:gs>
                  <a:gs pos="50000">
                    <a:srgbClr val="E1E3CB"/>
                  </a:gs>
                  <a:gs pos="100000">
                    <a:srgbClr val="AEC795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59" name="Oval 160"/>
              <p:cNvSpPr>
                <a:spLocks noChangeArrowheads="1"/>
              </p:cNvSpPr>
              <p:nvPr/>
            </p:nvSpPr>
            <p:spPr bwMode="auto">
              <a:xfrm>
                <a:off x="2464070" y="1303473"/>
                <a:ext cx="424054" cy="208051"/>
              </a:xfrm>
              <a:prstGeom prst="ellipse">
                <a:avLst/>
              </a:prstGeom>
              <a:gradFill rotWithShape="1">
                <a:gsLst>
                  <a:gs pos="0">
                    <a:srgbClr val="AEC795"/>
                  </a:gs>
                  <a:gs pos="50000">
                    <a:srgbClr val="E1E3CB"/>
                  </a:gs>
                  <a:gs pos="100000">
                    <a:srgbClr val="AEC795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0" name="Oval 161"/>
              <p:cNvSpPr>
                <a:spLocks noChangeArrowheads="1"/>
              </p:cNvSpPr>
              <p:nvPr/>
            </p:nvSpPr>
            <p:spPr bwMode="auto">
              <a:xfrm>
                <a:off x="3309926" y="1371371"/>
                <a:ext cx="390559" cy="185546"/>
              </a:xfrm>
              <a:prstGeom prst="ellipse">
                <a:avLst/>
              </a:prstGeom>
              <a:gradFill rotWithShape="1">
                <a:gsLst>
                  <a:gs pos="0">
                    <a:srgbClr val="AEC795"/>
                  </a:gs>
                  <a:gs pos="50000">
                    <a:srgbClr val="E1E3CB"/>
                  </a:gs>
                  <a:gs pos="100000">
                    <a:srgbClr val="AEC795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1" name="Oval 165"/>
              <p:cNvSpPr>
                <a:spLocks noChangeArrowheads="1"/>
              </p:cNvSpPr>
              <p:nvPr/>
            </p:nvSpPr>
            <p:spPr bwMode="auto">
              <a:xfrm>
                <a:off x="2811181" y="1836177"/>
                <a:ext cx="425770" cy="182024"/>
              </a:xfrm>
              <a:prstGeom prst="ellipse">
                <a:avLst/>
              </a:prstGeom>
              <a:gradFill rotWithShape="1">
                <a:gsLst>
                  <a:gs pos="0">
                    <a:srgbClr val="AEC795"/>
                  </a:gs>
                  <a:gs pos="50000">
                    <a:srgbClr val="E1E3CB"/>
                  </a:gs>
                  <a:gs pos="100000">
                    <a:srgbClr val="AEC795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2" name="Oval 167"/>
              <p:cNvSpPr>
                <a:spLocks noChangeArrowheads="1"/>
              </p:cNvSpPr>
              <p:nvPr/>
            </p:nvSpPr>
            <p:spPr bwMode="auto">
              <a:xfrm>
                <a:off x="3309926" y="1168913"/>
                <a:ext cx="553483" cy="144122"/>
              </a:xfrm>
              <a:prstGeom prst="ellipse">
                <a:avLst/>
              </a:prstGeom>
              <a:gradFill rotWithShape="1">
                <a:gsLst>
                  <a:gs pos="0">
                    <a:srgbClr val="AEC795"/>
                  </a:gs>
                  <a:gs pos="50000">
                    <a:srgbClr val="E1E3CB"/>
                  </a:gs>
                  <a:gs pos="100000">
                    <a:srgbClr val="AEC795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3" name="Oval 168"/>
              <p:cNvSpPr>
                <a:spLocks noChangeArrowheads="1"/>
              </p:cNvSpPr>
              <p:nvPr/>
            </p:nvSpPr>
            <p:spPr bwMode="auto">
              <a:xfrm>
                <a:off x="3881430" y="1446864"/>
                <a:ext cx="548813" cy="175880"/>
              </a:xfrm>
              <a:prstGeom prst="ellipse">
                <a:avLst/>
              </a:prstGeom>
              <a:gradFill rotWithShape="1">
                <a:gsLst>
                  <a:gs pos="0">
                    <a:srgbClr val="AEC795"/>
                  </a:gs>
                  <a:gs pos="50000">
                    <a:srgbClr val="E1E3CB"/>
                  </a:gs>
                  <a:gs pos="100000">
                    <a:srgbClr val="AEC795"/>
                  </a:gs>
                </a:gsLst>
                <a:lin ang="5400000" scaled="1"/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4" name="Oval 161"/>
              <p:cNvSpPr>
                <a:spLocks noChangeArrowheads="1"/>
              </p:cNvSpPr>
              <p:nvPr/>
            </p:nvSpPr>
            <p:spPr bwMode="auto">
              <a:xfrm>
                <a:off x="4206241" y="665683"/>
                <a:ext cx="558648" cy="541662"/>
              </a:xfrm>
              <a:prstGeom prst="ellipse">
                <a:avLst/>
              </a:prstGeom>
              <a:solidFill>
                <a:srgbClr val="D4DDD6"/>
              </a:soli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65" name="Oval 161"/>
              <p:cNvSpPr>
                <a:spLocks noChangeArrowheads="1"/>
              </p:cNvSpPr>
              <p:nvPr/>
            </p:nvSpPr>
            <p:spPr bwMode="auto">
              <a:xfrm>
                <a:off x="4274346" y="735822"/>
                <a:ext cx="428628" cy="399860"/>
              </a:xfrm>
              <a:prstGeom prst="ellipse">
                <a:avLst/>
              </a:prstGeom>
              <a:gradFill rotWithShape="1">
                <a:gsLst>
                  <a:gs pos="0">
                    <a:srgbClr val="E4E6D0"/>
                  </a:gs>
                  <a:gs pos="100000">
                    <a:srgbClr val="C3C795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4238648" y="944991"/>
                <a:ext cx="236640" cy="289699"/>
              </a:xfrm>
              <a:custGeom>
                <a:avLst/>
                <a:gdLst>
                  <a:gd name="connsiteX0" fmla="*/ 5953 w 273843"/>
                  <a:gd name="connsiteY0" fmla="*/ 83343 h 239315"/>
                  <a:gd name="connsiteX1" fmla="*/ 55959 w 273843"/>
                  <a:gd name="connsiteY1" fmla="*/ 78581 h 239315"/>
                  <a:gd name="connsiteX2" fmla="*/ 79771 w 273843"/>
                  <a:gd name="connsiteY2" fmla="*/ 47625 h 239315"/>
                  <a:gd name="connsiteX3" fmla="*/ 84534 w 273843"/>
                  <a:gd name="connsiteY3" fmla="*/ 2381 h 239315"/>
                  <a:gd name="connsiteX4" fmla="*/ 115490 w 273843"/>
                  <a:gd name="connsiteY4" fmla="*/ 33337 h 239315"/>
                  <a:gd name="connsiteX5" fmla="*/ 155971 w 273843"/>
                  <a:gd name="connsiteY5" fmla="*/ 73818 h 239315"/>
                  <a:gd name="connsiteX6" fmla="*/ 222646 w 273843"/>
                  <a:gd name="connsiteY6" fmla="*/ 107156 h 239315"/>
                  <a:gd name="connsiteX7" fmla="*/ 270271 w 273843"/>
                  <a:gd name="connsiteY7" fmla="*/ 121443 h 239315"/>
                  <a:gd name="connsiteX8" fmla="*/ 244078 w 273843"/>
                  <a:gd name="connsiteY8" fmla="*/ 128587 h 239315"/>
                  <a:gd name="connsiteX9" fmla="*/ 215503 w 273843"/>
                  <a:gd name="connsiteY9" fmla="*/ 161925 h 239315"/>
                  <a:gd name="connsiteX10" fmla="*/ 210740 w 273843"/>
                  <a:gd name="connsiteY10" fmla="*/ 200025 h 239315"/>
                  <a:gd name="connsiteX11" fmla="*/ 210740 w 273843"/>
                  <a:gd name="connsiteY11" fmla="*/ 235743 h 239315"/>
                  <a:gd name="connsiteX12" fmla="*/ 91678 w 273843"/>
                  <a:gd name="connsiteY12" fmla="*/ 178593 h 239315"/>
                  <a:gd name="connsiteX13" fmla="*/ 5953 w 273843"/>
                  <a:gd name="connsiteY13" fmla="*/ 83343 h 239315"/>
                  <a:gd name="connsiteX0" fmla="*/ 5953 w 273843"/>
                  <a:gd name="connsiteY0" fmla="*/ 83343 h 239315"/>
                  <a:gd name="connsiteX1" fmla="*/ 55959 w 273843"/>
                  <a:gd name="connsiteY1" fmla="*/ 78581 h 239315"/>
                  <a:gd name="connsiteX2" fmla="*/ 79771 w 273843"/>
                  <a:gd name="connsiteY2" fmla="*/ 47625 h 239315"/>
                  <a:gd name="connsiteX3" fmla="*/ 84534 w 273843"/>
                  <a:gd name="connsiteY3" fmla="*/ 2381 h 239315"/>
                  <a:gd name="connsiteX4" fmla="*/ 139268 w 273843"/>
                  <a:gd name="connsiteY4" fmla="*/ 33337 h 239315"/>
                  <a:gd name="connsiteX5" fmla="*/ 155971 w 273843"/>
                  <a:gd name="connsiteY5" fmla="*/ 73818 h 239315"/>
                  <a:gd name="connsiteX6" fmla="*/ 222646 w 273843"/>
                  <a:gd name="connsiteY6" fmla="*/ 107156 h 239315"/>
                  <a:gd name="connsiteX7" fmla="*/ 270271 w 273843"/>
                  <a:gd name="connsiteY7" fmla="*/ 121443 h 239315"/>
                  <a:gd name="connsiteX8" fmla="*/ 244078 w 273843"/>
                  <a:gd name="connsiteY8" fmla="*/ 128587 h 239315"/>
                  <a:gd name="connsiteX9" fmla="*/ 215503 w 273843"/>
                  <a:gd name="connsiteY9" fmla="*/ 161925 h 239315"/>
                  <a:gd name="connsiteX10" fmla="*/ 210740 w 273843"/>
                  <a:gd name="connsiteY10" fmla="*/ 200025 h 239315"/>
                  <a:gd name="connsiteX11" fmla="*/ 210740 w 273843"/>
                  <a:gd name="connsiteY11" fmla="*/ 235743 h 239315"/>
                  <a:gd name="connsiteX12" fmla="*/ 91678 w 273843"/>
                  <a:gd name="connsiteY12" fmla="*/ 178593 h 239315"/>
                  <a:gd name="connsiteX13" fmla="*/ 5953 w 273843"/>
                  <a:gd name="connsiteY13" fmla="*/ 83343 h 239315"/>
                  <a:gd name="connsiteX0" fmla="*/ 5953 w 273843"/>
                  <a:gd name="connsiteY0" fmla="*/ 93290 h 249262"/>
                  <a:gd name="connsiteX1" fmla="*/ 55959 w 273843"/>
                  <a:gd name="connsiteY1" fmla="*/ 88528 h 249262"/>
                  <a:gd name="connsiteX2" fmla="*/ 79771 w 273843"/>
                  <a:gd name="connsiteY2" fmla="*/ 57572 h 249262"/>
                  <a:gd name="connsiteX3" fmla="*/ 84534 w 273843"/>
                  <a:gd name="connsiteY3" fmla="*/ 12328 h 249262"/>
                  <a:gd name="connsiteX4" fmla="*/ 139268 w 273843"/>
                  <a:gd name="connsiteY4" fmla="*/ 43284 h 249262"/>
                  <a:gd name="connsiteX5" fmla="*/ 179749 w 273843"/>
                  <a:gd name="connsiteY5" fmla="*/ 12303 h 249262"/>
                  <a:gd name="connsiteX6" fmla="*/ 222646 w 273843"/>
                  <a:gd name="connsiteY6" fmla="*/ 117103 h 249262"/>
                  <a:gd name="connsiteX7" fmla="*/ 270271 w 273843"/>
                  <a:gd name="connsiteY7" fmla="*/ 131390 h 249262"/>
                  <a:gd name="connsiteX8" fmla="*/ 244078 w 273843"/>
                  <a:gd name="connsiteY8" fmla="*/ 138534 h 249262"/>
                  <a:gd name="connsiteX9" fmla="*/ 215503 w 273843"/>
                  <a:gd name="connsiteY9" fmla="*/ 171872 h 249262"/>
                  <a:gd name="connsiteX10" fmla="*/ 210740 w 273843"/>
                  <a:gd name="connsiteY10" fmla="*/ 209972 h 249262"/>
                  <a:gd name="connsiteX11" fmla="*/ 210740 w 273843"/>
                  <a:gd name="connsiteY11" fmla="*/ 245690 h 249262"/>
                  <a:gd name="connsiteX12" fmla="*/ 91678 w 273843"/>
                  <a:gd name="connsiteY12" fmla="*/ 188540 h 249262"/>
                  <a:gd name="connsiteX13" fmla="*/ 5953 w 273843"/>
                  <a:gd name="connsiteY13" fmla="*/ 93290 h 249262"/>
                  <a:gd name="connsiteX0" fmla="*/ 5953 w 273843"/>
                  <a:gd name="connsiteY0" fmla="*/ 98450 h 254422"/>
                  <a:gd name="connsiteX1" fmla="*/ 55959 w 273843"/>
                  <a:gd name="connsiteY1" fmla="*/ 93688 h 254422"/>
                  <a:gd name="connsiteX2" fmla="*/ 79771 w 273843"/>
                  <a:gd name="connsiteY2" fmla="*/ 62732 h 254422"/>
                  <a:gd name="connsiteX3" fmla="*/ 84534 w 273843"/>
                  <a:gd name="connsiteY3" fmla="*/ 17488 h 254422"/>
                  <a:gd name="connsiteX4" fmla="*/ 179749 w 273843"/>
                  <a:gd name="connsiteY4" fmla="*/ 17463 h 254422"/>
                  <a:gd name="connsiteX5" fmla="*/ 222646 w 273843"/>
                  <a:gd name="connsiteY5" fmla="*/ 122263 h 254422"/>
                  <a:gd name="connsiteX6" fmla="*/ 270271 w 273843"/>
                  <a:gd name="connsiteY6" fmla="*/ 136550 h 254422"/>
                  <a:gd name="connsiteX7" fmla="*/ 244078 w 273843"/>
                  <a:gd name="connsiteY7" fmla="*/ 143694 h 254422"/>
                  <a:gd name="connsiteX8" fmla="*/ 215503 w 273843"/>
                  <a:gd name="connsiteY8" fmla="*/ 177032 h 254422"/>
                  <a:gd name="connsiteX9" fmla="*/ 210740 w 273843"/>
                  <a:gd name="connsiteY9" fmla="*/ 215132 h 254422"/>
                  <a:gd name="connsiteX10" fmla="*/ 210740 w 273843"/>
                  <a:gd name="connsiteY10" fmla="*/ 250850 h 254422"/>
                  <a:gd name="connsiteX11" fmla="*/ 91678 w 273843"/>
                  <a:gd name="connsiteY11" fmla="*/ 193700 h 254422"/>
                  <a:gd name="connsiteX12" fmla="*/ 5953 w 273843"/>
                  <a:gd name="connsiteY12" fmla="*/ 98450 h 254422"/>
                  <a:gd name="connsiteX0" fmla="*/ 5953 w 273843"/>
                  <a:gd name="connsiteY0" fmla="*/ 98450 h 254422"/>
                  <a:gd name="connsiteX1" fmla="*/ 55959 w 273843"/>
                  <a:gd name="connsiteY1" fmla="*/ 93688 h 254422"/>
                  <a:gd name="connsiteX2" fmla="*/ 79771 w 273843"/>
                  <a:gd name="connsiteY2" fmla="*/ 62732 h 254422"/>
                  <a:gd name="connsiteX3" fmla="*/ 84534 w 273843"/>
                  <a:gd name="connsiteY3" fmla="*/ 17488 h 254422"/>
                  <a:gd name="connsiteX4" fmla="*/ 179749 w 273843"/>
                  <a:gd name="connsiteY4" fmla="*/ 17463 h 254422"/>
                  <a:gd name="connsiteX5" fmla="*/ 222646 w 273843"/>
                  <a:gd name="connsiteY5" fmla="*/ 122263 h 254422"/>
                  <a:gd name="connsiteX6" fmla="*/ 270271 w 273843"/>
                  <a:gd name="connsiteY6" fmla="*/ 136550 h 254422"/>
                  <a:gd name="connsiteX7" fmla="*/ 244078 w 273843"/>
                  <a:gd name="connsiteY7" fmla="*/ 143694 h 254422"/>
                  <a:gd name="connsiteX8" fmla="*/ 215503 w 273843"/>
                  <a:gd name="connsiteY8" fmla="*/ 177032 h 254422"/>
                  <a:gd name="connsiteX9" fmla="*/ 210740 w 273843"/>
                  <a:gd name="connsiteY9" fmla="*/ 215132 h 254422"/>
                  <a:gd name="connsiteX10" fmla="*/ 210740 w 273843"/>
                  <a:gd name="connsiteY10" fmla="*/ 250850 h 254422"/>
                  <a:gd name="connsiteX11" fmla="*/ 91678 w 273843"/>
                  <a:gd name="connsiteY11" fmla="*/ 193700 h 254422"/>
                  <a:gd name="connsiteX12" fmla="*/ 5953 w 273843"/>
                  <a:gd name="connsiteY12" fmla="*/ 98450 h 254422"/>
                  <a:gd name="connsiteX0" fmla="*/ 5953 w 273843"/>
                  <a:gd name="connsiteY0" fmla="*/ 98450 h 254422"/>
                  <a:gd name="connsiteX1" fmla="*/ 55959 w 273843"/>
                  <a:gd name="connsiteY1" fmla="*/ 93688 h 254422"/>
                  <a:gd name="connsiteX2" fmla="*/ 79771 w 273843"/>
                  <a:gd name="connsiteY2" fmla="*/ 62732 h 254422"/>
                  <a:gd name="connsiteX3" fmla="*/ 84534 w 273843"/>
                  <a:gd name="connsiteY3" fmla="*/ 17488 h 254422"/>
                  <a:gd name="connsiteX4" fmla="*/ 179749 w 273843"/>
                  <a:gd name="connsiteY4" fmla="*/ 17463 h 254422"/>
                  <a:gd name="connsiteX5" fmla="*/ 222646 w 273843"/>
                  <a:gd name="connsiteY5" fmla="*/ 122263 h 254422"/>
                  <a:gd name="connsiteX6" fmla="*/ 270271 w 273843"/>
                  <a:gd name="connsiteY6" fmla="*/ 136550 h 254422"/>
                  <a:gd name="connsiteX7" fmla="*/ 244078 w 273843"/>
                  <a:gd name="connsiteY7" fmla="*/ 143694 h 254422"/>
                  <a:gd name="connsiteX8" fmla="*/ 215503 w 273843"/>
                  <a:gd name="connsiteY8" fmla="*/ 177032 h 254422"/>
                  <a:gd name="connsiteX9" fmla="*/ 210740 w 273843"/>
                  <a:gd name="connsiteY9" fmla="*/ 215132 h 254422"/>
                  <a:gd name="connsiteX10" fmla="*/ 210740 w 273843"/>
                  <a:gd name="connsiteY10" fmla="*/ 250850 h 254422"/>
                  <a:gd name="connsiteX11" fmla="*/ 91678 w 273843"/>
                  <a:gd name="connsiteY11" fmla="*/ 193700 h 254422"/>
                  <a:gd name="connsiteX12" fmla="*/ 5953 w 273843"/>
                  <a:gd name="connsiteY12" fmla="*/ 98450 h 254422"/>
                  <a:gd name="connsiteX0" fmla="*/ 5953 w 273843"/>
                  <a:gd name="connsiteY0" fmla="*/ 98450 h 254422"/>
                  <a:gd name="connsiteX1" fmla="*/ 55959 w 273843"/>
                  <a:gd name="connsiteY1" fmla="*/ 93688 h 254422"/>
                  <a:gd name="connsiteX2" fmla="*/ 79771 w 273843"/>
                  <a:gd name="connsiteY2" fmla="*/ 62732 h 254422"/>
                  <a:gd name="connsiteX3" fmla="*/ 84534 w 273843"/>
                  <a:gd name="connsiteY3" fmla="*/ 17488 h 254422"/>
                  <a:gd name="connsiteX4" fmla="*/ 179749 w 273843"/>
                  <a:gd name="connsiteY4" fmla="*/ 17463 h 254422"/>
                  <a:gd name="connsiteX5" fmla="*/ 222646 w 273843"/>
                  <a:gd name="connsiteY5" fmla="*/ 122263 h 254422"/>
                  <a:gd name="connsiteX6" fmla="*/ 270271 w 273843"/>
                  <a:gd name="connsiteY6" fmla="*/ 136550 h 254422"/>
                  <a:gd name="connsiteX7" fmla="*/ 244078 w 273843"/>
                  <a:gd name="connsiteY7" fmla="*/ 143694 h 254422"/>
                  <a:gd name="connsiteX8" fmla="*/ 215503 w 273843"/>
                  <a:gd name="connsiteY8" fmla="*/ 177032 h 254422"/>
                  <a:gd name="connsiteX9" fmla="*/ 210740 w 273843"/>
                  <a:gd name="connsiteY9" fmla="*/ 215132 h 254422"/>
                  <a:gd name="connsiteX10" fmla="*/ 210740 w 273843"/>
                  <a:gd name="connsiteY10" fmla="*/ 250850 h 254422"/>
                  <a:gd name="connsiteX11" fmla="*/ 91678 w 273843"/>
                  <a:gd name="connsiteY11" fmla="*/ 193700 h 254422"/>
                  <a:gd name="connsiteX12" fmla="*/ 5953 w 273843"/>
                  <a:gd name="connsiteY12" fmla="*/ 98450 h 254422"/>
                  <a:gd name="connsiteX0" fmla="*/ 5953 w 273843"/>
                  <a:gd name="connsiteY0" fmla="*/ 98450 h 254422"/>
                  <a:gd name="connsiteX1" fmla="*/ 55959 w 273843"/>
                  <a:gd name="connsiteY1" fmla="*/ 93688 h 254422"/>
                  <a:gd name="connsiteX2" fmla="*/ 79771 w 273843"/>
                  <a:gd name="connsiteY2" fmla="*/ 62732 h 254422"/>
                  <a:gd name="connsiteX3" fmla="*/ 84534 w 273843"/>
                  <a:gd name="connsiteY3" fmla="*/ 17488 h 254422"/>
                  <a:gd name="connsiteX4" fmla="*/ 179749 w 273843"/>
                  <a:gd name="connsiteY4" fmla="*/ 17463 h 254422"/>
                  <a:gd name="connsiteX5" fmla="*/ 222646 w 273843"/>
                  <a:gd name="connsiteY5" fmla="*/ 122263 h 254422"/>
                  <a:gd name="connsiteX6" fmla="*/ 270271 w 273843"/>
                  <a:gd name="connsiteY6" fmla="*/ 136550 h 254422"/>
                  <a:gd name="connsiteX7" fmla="*/ 244078 w 273843"/>
                  <a:gd name="connsiteY7" fmla="*/ 143694 h 254422"/>
                  <a:gd name="connsiteX8" fmla="*/ 215503 w 273843"/>
                  <a:gd name="connsiteY8" fmla="*/ 177032 h 254422"/>
                  <a:gd name="connsiteX9" fmla="*/ 210740 w 273843"/>
                  <a:gd name="connsiteY9" fmla="*/ 215132 h 254422"/>
                  <a:gd name="connsiteX10" fmla="*/ 210740 w 273843"/>
                  <a:gd name="connsiteY10" fmla="*/ 250850 h 254422"/>
                  <a:gd name="connsiteX11" fmla="*/ 91678 w 273843"/>
                  <a:gd name="connsiteY11" fmla="*/ 193700 h 254422"/>
                  <a:gd name="connsiteX12" fmla="*/ 5953 w 273843"/>
                  <a:gd name="connsiteY12" fmla="*/ 98450 h 254422"/>
                  <a:gd name="connsiteX0" fmla="*/ 5953 w 245269"/>
                  <a:gd name="connsiteY0" fmla="*/ 98450 h 254422"/>
                  <a:gd name="connsiteX1" fmla="*/ 55959 w 245269"/>
                  <a:gd name="connsiteY1" fmla="*/ 93688 h 254422"/>
                  <a:gd name="connsiteX2" fmla="*/ 79771 w 245269"/>
                  <a:gd name="connsiteY2" fmla="*/ 62732 h 254422"/>
                  <a:gd name="connsiteX3" fmla="*/ 84534 w 245269"/>
                  <a:gd name="connsiteY3" fmla="*/ 17488 h 254422"/>
                  <a:gd name="connsiteX4" fmla="*/ 179749 w 245269"/>
                  <a:gd name="connsiteY4" fmla="*/ 17463 h 254422"/>
                  <a:gd name="connsiteX5" fmla="*/ 222646 w 245269"/>
                  <a:gd name="connsiteY5" fmla="*/ 122263 h 254422"/>
                  <a:gd name="connsiteX6" fmla="*/ 244078 w 245269"/>
                  <a:gd name="connsiteY6" fmla="*/ 143694 h 254422"/>
                  <a:gd name="connsiteX7" fmla="*/ 215503 w 245269"/>
                  <a:gd name="connsiteY7" fmla="*/ 177032 h 254422"/>
                  <a:gd name="connsiteX8" fmla="*/ 210740 w 245269"/>
                  <a:gd name="connsiteY8" fmla="*/ 215132 h 254422"/>
                  <a:gd name="connsiteX9" fmla="*/ 210740 w 245269"/>
                  <a:gd name="connsiteY9" fmla="*/ 250850 h 254422"/>
                  <a:gd name="connsiteX10" fmla="*/ 91678 w 245269"/>
                  <a:gd name="connsiteY10" fmla="*/ 193700 h 254422"/>
                  <a:gd name="connsiteX11" fmla="*/ 5953 w 245269"/>
                  <a:gd name="connsiteY11" fmla="*/ 98450 h 254422"/>
                  <a:gd name="connsiteX0" fmla="*/ 5953 w 269047"/>
                  <a:gd name="connsiteY0" fmla="*/ 98450 h 254422"/>
                  <a:gd name="connsiteX1" fmla="*/ 55959 w 269047"/>
                  <a:gd name="connsiteY1" fmla="*/ 93688 h 254422"/>
                  <a:gd name="connsiteX2" fmla="*/ 79771 w 269047"/>
                  <a:gd name="connsiteY2" fmla="*/ 62732 h 254422"/>
                  <a:gd name="connsiteX3" fmla="*/ 84534 w 269047"/>
                  <a:gd name="connsiteY3" fmla="*/ 17488 h 254422"/>
                  <a:gd name="connsiteX4" fmla="*/ 179749 w 269047"/>
                  <a:gd name="connsiteY4" fmla="*/ 17463 h 254422"/>
                  <a:gd name="connsiteX5" fmla="*/ 222646 w 269047"/>
                  <a:gd name="connsiteY5" fmla="*/ 122263 h 254422"/>
                  <a:gd name="connsiteX6" fmla="*/ 267856 w 269047"/>
                  <a:gd name="connsiteY6" fmla="*/ 72232 h 254422"/>
                  <a:gd name="connsiteX7" fmla="*/ 215503 w 269047"/>
                  <a:gd name="connsiteY7" fmla="*/ 177032 h 254422"/>
                  <a:gd name="connsiteX8" fmla="*/ 210740 w 269047"/>
                  <a:gd name="connsiteY8" fmla="*/ 215132 h 254422"/>
                  <a:gd name="connsiteX9" fmla="*/ 210740 w 269047"/>
                  <a:gd name="connsiteY9" fmla="*/ 250850 h 254422"/>
                  <a:gd name="connsiteX10" fmla="*/ 91678 w 269047"/>
                  <a:gd name="connsiteY10" fmla="*/ 193700 h 254422"/>
                  <a:gd name="connsiteX11" fmla="*/ 5953 w 269047"/>
                  <a:gd name="connsiteY11" fmla="*/ 98450 h 254422"/>
                  <a:gd name="connsiteX0" fmla="*/ 5953 w 269046"/>
                  <a:gd name="connsiteY0" fmla="*/ 88507 h 244479"/>
                  <a:gd name="connsiteX1" fmla="*/ 55959 w 269046"/>
                  <a:gd name="connsiteY1" fmla="*/ 83745 h 244479"/>
                  <a:gd name="connsiteX2" fmla="*/ 79771 w 269046"/>
                  <a:gd name="connsiteY2" fmla="*/ 52789 h 244479"/>
                  <a:gd name="connsiteX3" fmla="*/ 84534 w 269046"/>
                  <a:gd name="connsiteY3" fmla="*/ 7545 h 244479"/>
                  <a:gd name="connsiteX4" fmla="*/ 179749 w 269046"/>
                  <a:gd name="connsiteY4" fmla="*/ 7520 h 244479"/>
                  <a:gd name="connsiteX5" fmla="*/ 222646 w 269046"/>
                  <a:gd name="connsiteY5" fmla="*/ 40858 h 244479"/>
                  <a:gd name="connsiteX6" fmla="*/ 267856 w 269046"/>
                  <a:gd name="connsiteY6" fmla="*/ 62289 h 244479"/>
                  <a:gd name="connsiteX7" fmla="*/ 215503 w 269046"/>
                  <a:gd name="connsiteY7" fmla="*/ 167089 h 244479"/>
                  <a:gd name="connsiteX8" fmla="*/ 210740 w 269046"/>
                  <a:gd name="connsiteY8" fmla="*/ 205189 h 244479"/>
                  <a:gd name="connsiteX9" fmla="*/ 210740 w 269046"/>
                  <a:gd name="connsiteY9" fmla="*/ 240907 h 244479"/>
                  <a:gd name="connsiteX10" fmla="*/ 91678 w 269046"/>
                  <a:gd name="connsiteY10" fmla="*/ 183757 h 244479"/>
                  <a:gd name="connsiteX11" fmla="*/ 5953 w 269046"/>
                  <a:gd name="connsiteY11" fmla="*/ 88507 h 244479"/>
                  <a:gd name="connsiteX0" fmla="*/ 5953 w 269046"/>
                  <a:gd name="connsiteY0" fmla="*/ 88507 h 244479"/>
                  <a:gd name="connsiteX1" fmla="*/ 55959 w 269046"/>
                  <a:gd name="connsiteY1" fmla="*/ 83745 h 244479"/>
                  <a:gd name="connsiteX2" fmla="*/ 79771 w 269046"/>
                  <a:gd name="connsiteY2" fmla="*/ 52789 h 244479"/>
                  <a:gd name="connsiteX3" fmla="*/ 84534 w 269046"/>
                  <a:gd name="connsiteY3" fmla="*/ 7545 h 244479"/>
                  <a:gd name="connsiteX4" fmla="*/ 179749 w 269046"/>
                  <a:gd name="connsiteY4" fmla="*/ 7520 h 244479"/>
                  <a:gd name="connsiteX5" fmla="*/ 222646 w 269046"/>
                  <a:gd name="connsiteY5" fmla="*/ 40858 h 244479"/>
                  <a:gd name="connsiteX6" fmla="*/ 267856 w 269046"/>
                  <a:gd name="connsiteY6" fmla="*/ 62289 h 244479"/>
                  <a:gd name="connsiteX7" fmla="*/ 215503 w 269046"/>
                  <a:gd name="connsiteY7" fmla="*/ 167089 h 244479"/>
                  <a:gd name="connsiteX8" fmla="*/ 210740 w 269046"/>
                  <a:gd name="connsiteY8" fmla="*/ 205189 h 244479"/>
                  <a:gd name="connsiteX9" fmla="*/ 210740 w 269046"/>
                  <a:gd name="connsiteY9" fmla="*/ 240907 h 244479"/>
                  <a:gd name="connsiteX10" fmla="*/ 91678 w 269046"/>
                  <a:gd name="connsiteY10" fmla="*/ 183757 h 244479"/>
                  <a:gd name="connsiteX11" fmla="*/ 5953 w 269046"/>
                  <a:gd name="connsiteY11" fmla="*/ 88507 h 244479"/>
                  <a:gd name="connsiteX0" fmla="*/ 5953 w 269046"/>
                  <a:gd name="connsiteY0" fmla="*/ 88507 h 244479"/>
                  <a:gd name="connsiteX1" fmla="*/ 55959 w 269046"/>
                  <a:gd name="connsiteY1" fmla="*/ 83745 h 244479"/>
                  <a:gd name="connsiteX2" fmla="*/ 79771 w 269046"/>
                  <a:gd name="connsiteY2" fmla="*/ 52789 h 244479"/>
                  <a:gd name="connsiteX3" fmla="*/ 84534 w 269046"/>
                  <a:gd name="connsiteY3" fmla="*/ 7545 h 244479"/>
                  <a:gd name="connsiteX4" fmla="*/ 179749 w 269046"/>
                  <a:gd name="connsiteY4" fmla="*/ 7520 h 244479"/>
                  <a:gd name="connsiteX5" fmla="*/ 222646 w 269046"/>
                  <a:gd name="connsiteY5" fmla="*/ 40858 h 244479"/>
                  <a:gd name="connsiteX6" fmla="*/ 267856 w 269046"/>
                  <a:gd name="connsiteY6" fmla="*/ 62289 h 244479"/>
                  <a:gd name="connsiteX7" fmla="*/ 215503 w 269046"/>
                  <a:gd name="connsiteY7" fmla="*/ 167089 h 244479"/>
                  <a:gd name="connsiteX8" fmla="*/ 210740 w 269046"/>
                  <a:gd name="connsiteY8" fmla="*/ 205189 h 244479"/>
                  <a:gd name="connsiteX9" fmla="*/ 210740 w 269046"/>
                  <a:gd name="connsiteY9" fmla="*/ 240907 h 244479"/>
                  <a:gd name="connsiteX10" fmla="*/ 91678 w 269046"/>
                  <a:gd name="connsiteY10" fmla="*/ 183757 h 244479"/>
                  <a:gd name="connsiteX11" fmla="*/ 5953 w 269046"/>
                  <a:gd name="connsiteY11" fmla="*/ 88507 h 244479"/>
                  <a:gd name="connsiteX0" fmla="*/ 5953 w 276990"/>
                  <a:gd name="connsiteY0" fmla="*/ 88507 h 244479"/>
                  <a:gd name="connsiteX1" fmla="*/ 55959 w 276990"/>
                  <a:gd name="connsiteY1" fmla="*/ 83745 h 244479"/>
                  <a:gd name="connsiteX2" fmla="*/ 79771 w 276990"/>
                  <a:gd name="connsiteY2" fmla="*/ 52789 h 244479"/>
                  <a:gd name="connsiteX3" fmla="*/ 84534 w 276990"/>
                  <a:gd name="connsiteY3" fmla="*/ 7545 h 244479"/>
                  <a:gd name="connsiteX4" fmla="*/ 179749 w 276990"/>
                  <a:gd name="connsiteY4" fmla="*/ 7520 h 244479"/>
                  <a:gd name="connsiteX5" fmla="*/ 222646 w 276990"/>
                  <a:gd name="connsiteY5" fmla="*/ 40858 h 244479"/>
                  <a:gd name="connsiteX6" fmla="*/ 267856 w 276990"/>
                  <a:gd name="connsiteY6" fmla="*/ 62289 h 244479"/>
                  <a:gd name="connsiteX7" fmla="*/ 167843 w 276990"/>
                  <a:gd name="connsiteY7" fmla="*/ 167089 h 244479"/>
                  <a:gd name="connsiteX8" fmla="*/ 210740 w 276990"/>
                  <a:gd name="connsiteY8" fmla="*/ 205189 h 244479"/>
                  <a:gd name="connsiteX9" fmla="*/ 210740 w 276990"/>
                  <a:gd name="connsiteY9" fmla="*/ 240907 h 244479"/>
                  <a:gd name="connsiteX10" fmla="*/ 91678 w 276990"/>
                  <a:gd name="connsiteY10" fmla="*/ 183757 h 244479"/>
                  <a:gd name="connsiteX11" fmla="*/ 5953 w 276990"/>
                  <a:gd name="connsiteY11" fmla="*/ 88507 h 244479"/>
                  <a:gd name="connsiteX0" fmla="*/ 5953 w 276990"/>
                  <a:gd name="connsiteY0" fmla="*/ 88507 h 244479"/>
                  <a:gd name="connsiteX1" fmla="*/ 55959 w 276990"/>
                  <a:gd name="connsiteY1" fmla="*/ 83745 h 244479"/>
                  <a:gd name="connsiteX2" fmla="*/ 79771 w 276990"/>
                  <a:gd name="connsiteY2" fmla="*/ 52789 h 244479"/>
                  <a:gd name="connsiteX3" fmla="*/ 84534 w 276990"/>
                  <a:gd name="connsiteY3" fmla="*/ 7545 h 244479"/>
                  <a:gd name="connsiteX4" fmla="*/ 179749 w 276990"/>
                  <a:gd name="connsiteY4" fmla="*/ 7520 h 244479"/>
                  <a:gd name="connsiteX5" fmla="*/ 222646 w 276990"/>
                  <a:gd name="connsiteY5" fmla="*/ 40858 h 244479"/>
                  <a:gd name="connsiteX6" fmla="*/ 267856 w 276990"/>
                  <a:gd name="connsiteY6" fmla="*/ 62289 h 244479"/>
                  <a:gd name="connsiteX7" fmla="*/ 167843 w 276990"/>
                  <a:gd name="connsiteY7" fmla="*/ 167089 h 244479"/>
                  <a:gd name="connsiteX8" fmla="*/ 261901 w 276990"/>
                  <a:gd name="connsiteY8" fmla="*/ 171837 h 244479"/>
                  <a:gd name="connsiteX9" fmla="*/ 210740 w 276990"/>
                  <a:gd name="connsiteY9" fmla="*/ 205189 h 244479"/>
                  <a:gd name="connsiteX10" fmla="*/ 210740 w 276990"/>
                  <a:gd name="connsiteY10" fmla="*/ 240907 h 244479"/>
                  <a:gd name="connsiteX11" fmla="*/ 91678 w 276990"/>
                  <a:gd name="connsiteY11" fmla="*/ 183757 h 244479"/>
                  <a:gd name="connsiteX12" fmla="*/ 5953 w 276990"/>
                  <a:gd name="connsiteY12" fmla="*/ 88507 h 244479"/>
                  <a:gd name="connsiteX0" fmla="*/ 5953 w 274591"/>
                  <a:gd name="connsiteY0" fmla="*/ 88507 h 244479"/>
                  <a:gd name="connsiteX1" fmla="*/ 55959 w 274591"/>
                  <a:gd name="connsiteY1" fmla="*/ 83745 h 244479"/>
                  <a:gd name="connsiteX2" fmla="*/ 79771 w 274591"/>
                  <a:gd name="connsiteY2" fmla="*/ 52789 h 244479"/>
                  <a:gd name="connsiteX3" fmla="*/ 84534 w 274591"/>
                  <a:gd name="connsiteY3" fmla="*/ 7545 h 244479"/>
                  <a:gd name="connsiteX4" fmla="*/ 179749 w 274591"/>
                  <a:gd name="connsiteY4" fmla="*/ 7520 h 244479"/>
                  <a:gd name="connsiteX5" fmla="*/ 222646 w 274591"/>
                  <a:gd name="connsiteY5" fmla="*/ 40858 h 244479"/>
                  <a:gd name="connsiteX6" fmla="*/ 267856 w 274591"/>
                  <a:gd name="connsiteY6" fmla="*/ 62289 h 244479"/>
                  <a:gd name="connsiteX7" fmla="*/ 263059 w 274591"/>
                  <a:gd name="connsiteY7" fmla="*/ 95627 h 244479"/>
                  <a:gd name="connsiteX8" fmla="*/ 261901 w 274591"/>
                  <a:gd name="connsiteY8" fmla="*/ 171837 h 244479"/>
                  <a:gd name="connsiteX9" fmla="*/ 210740 w 274591"/>
                  <a:gd name="connsiteY9" fmla="*/ 205189 h 244479"/>
                  <a:gd name="connsiteX10" fmla="*/ 210740 w 274591"/>
                  <a:gd name="connsiteY10" fmla="*/ 240907 h 244479"/>
                  <a:gd name="connsiteX11" fmla="*/ 91678 w 274591"/>
                  <a:gd name="connsiteY11" fmla="*/ 183757 h 244479"/>
                  <a:gd name="connsiteX12" fmla="*/ 5953 w 274591"/>
                  <a:gd name="connsiteY12" fmla="*/ 88507 h 244479"/>
                  <a:gd name="connsiteX0" fmla="*/ 5953 w 274591"/>
                  <a:gd name="connsiteY0" fmla="*/ 88507 h 244479"/>
                  <a:gd name="connsiteX1" fmla="*/ 55959 w 274591"/>
                  <a:gd name="connsiteY1" fmla="*/ 83745 h 244479"/>
                  <a:gd name="connsiteX2" fmla="*/ 79771 w 274591"/>
                  <a:gd name="connsiteY2" fmla="*/ 52789 h 244479"/>
                  <a:gd name="connsiteX3" fmla="*/ 84534 w 274591"/>
                  <a:gd name="connsiteY3" fmla="*/ 7545 h 244479"/>
                  <a:gd name="connsiteX4" fmla="*/ 179749 w 274591"/>
                  <a:gd name="connsiteY4" fmla="*/ 7520 h 244479"/>
                  <a:gd name="connsiteX5" fmla="*/ 222646 w 274591"/>
                  <a:gd name="connsiteY5" fmla="*/ 40858 h 244479"/>
                  <a:gd name="connsiteX6" fmla="*/ 267856 w 274591"/>
                  <a:gd name="connsiteY6" fmla="*/ 62289 h 244479"/>
                  <a:gd name="connsiteX7" fmla="*/ 263059 w 274591"/>
                  <a:gd name="connsiteY7" fmla="*/ 95627 h 244479"/>
                  <a:gd name="connsiteX8" fmla="*/ 261901 w 274591"/>
                  <a:gd name="connsiteY8" fmla="*/ 171837 h 244479"/>
                  <a:gd name="connsiteX9" fmla="*/ 210740 w 274591"/>
                  <a:gd name="connsiteY9" fmla="*/ 205189 h 244479"/>
                  <a:gd name="connsiteX10" fmla="*/ 210740 w 274591"/>
                  <a:gd name="connsiteY10" fmla="*/ 240907 h 244479"/>
                  <a:gd name="connsiteX11" fmla="*/ 91678 w 274591"/>
                  <a:gd name="connsiteY11" fmla="*/ 183757 h 244479"/>
                  <a:gd name="connsiteX12" fmla="*/ 5953 w 274591"/>
                  <a:gd name="connsiteY12" fmla="*/ 88507 h 244479"/>
                  <a:gd name="connsiteX0" fmla="*/ 5953 w 274591"/>
                  <a:gd name="connsiteY0" fmla="*/ 88507 h 244479"/>
                  <a:gd name="connsiteX1" fmla="*/ 55959 w 274591"/>
                  <a:gd name="connsiteY1" fmla="*/ 83745 h 244479"/>
                  <a:gd name="connsiteX2" fmla="*/ 79771 w 274591"/>
                  <a:gd name="connsiteY2" fmla="*/ 52789 h 244479"/>
                  <a:gd name="connsiteX3" fmla="*/ 84534 w 274591"/>
                  <a:gd name="connsiteY3" fmla="*/ 7545 h 244479"/>
                  <a:gd name="connsiteX4" fmla="*/ 179749 w 274591"/>
                  <a:gd name="connsiteY4" fmla="*/ 7520 h 244479"/>
                  <a:gd name="connsiteX5" fmla="*/ 222646 w 274591"/>
                  <a:gd name="connsiteY5" fmla="*/ 40858 h 244479"/>
                  <a:gd name="connsiteX6" fmla="*/ 267856 w 274591"/>
                  <a:gd name="connsiteY6" fmla="*/ 62289 h 244479"/>
                  <a:gd name="connsiteX7" fmla="*/ 263059 w 274591"/>
                  <a:gd name="connsiteY7" fmla="*/ 95627 h 244479"/>
                  <a:gd name="connsiteX8" fmla="*/ 261901 w 274591"/>
                  <a:gd name="connsiteY8" fmla="*/ 171837 h 244479"/>
                  <a:gd name="connsiteX9" fmla="*/ 210740 w 274591"/>
                  <a:gd name="connsiteY9" fmla="*/ 205189 h 244479"/>
                  <a:gd name="connsiteX10" fmla="*/ 210740 w 274591"/>
                  <a:gd name="connsiteY10" fmla="*/ 240907 h 244479"/>
                  <a:gd name="connsiteX11" fmla="*/ 91678 w 274591"/>
                  <a:gd name="connsiteY11" fmla="*/ 183757 h 244479"/>
                  <a:gd name="connsiteX12" fmla="*/ 5953 w 274591"/>
                  <a:gd name="connsiteY12" fmla="*/ 88507 h 244479"/>
                  <a:gd name="connsiteX0" fmla="*/ 5953 w 274591"/>
                  <a:gd name="connsiteY0" fmla="*/ 88507 h 244479"/>
                  <a:gd name="connsiteX1" fmla="*/ 55959 w 274591"/>
                  <a:gd name="connsiteY1" fmla="*/ 83745 h 244479"/>
                  <a:gd name="connsiteX2" fmla="*/ 79771 w 274591"/>
                  <a:gd name="connsiteY2" fmla="*/ 52789 h 244479"/>
                  <a:gd name="connsiteX3" fmla="*/ 84534 w 274591"/>
                  <a:gd name="connsiteY3" fmla="*/ 7545 h 244479"/>
                  <a:gd name="connsiteX4" fmla="*/ 179749 w 274591"/>
                  <a:gd name="connsiteY4" fmla="*/ 7520 h 244479"/>
                  <a:gd name="connsiteX5" fmla="*/ 222646 w 274591"/>
                  <a:gd name="connsiteY5" fmla="*/ 40858 h 244479"/>
                  <a:gd name="connsiteX6" fmla="*/ 267856 w 274591"/>
                  <a:gd name="connsiteY6" fmla="*/ 62289 h 244479"/>
                  <a:gd name="connsiteX7" fmla="*/ 263059 w 274591"/>
                  <a:gd name="connsiteY7" fmla="*/ 95627 h 244479"/>
                  <a:gd name="connsiteX8" fmla="*/ 261901 w 274591"/>
                  <a:gd name="connsiteY8" fmla="*/ 171837 h 244479"/>
                  <a:gd name="connsiteX9" fmla="*/ 210740 w 274591"/>
                  <a:gd name="connsiteY9" fmla="*/ 205189 h 244479"/>
                  <a:gd name="connsiteX10" fmla="*/ 210740 w 274591"/>
                  <a:gd name="connsiteY10" fmla="*/ 240907 h 244479"/>
                  <a:gd name="connsiteX11" fmla="*/ 91678 w 274591"/>
                  <a:gd name="connsiteY11" fmla="*/ 183757 h 244479"/>
                  <a:gd name="connsiteX12" fmla="*/ 5953 w 274591"/>
                  <a:gd name="connsiteY12" fmla="*/ 88507 h 244479"/>
                  <a:gd name="connsiteX0" fmla="*/ 5953 w 274591"/>
                  <a:gd name="connsiteY0" fmla="*/ 88507 h 244479"/>
                  <a:gd name="connsiteX1" fmla="*/ 55959 w 274591"/>
                  <a:gd name="connsiteY1" fmla="*/ 83745 h 244479"/>
                  <a:gd name="connsiteX2" fmla="*/ 79771 w 274591"/>
                  <a:gd name="connsiteY2" fmla="*/ 52789 h 244479"/>
                  <a:gd name="connsiteX3" fmla="*/ 84534 w 274591"/>
                  <a:gd name="connsiteY3" fmla="*/ 7545 h 244479"/>
                  <a:gd name="connsiteX4" fmla="*/ 179749 w 274591"/>
                  <a:gd name="connsiteY4" fmla="*/ 7520 h 244479"/>
                  <a:gd name="connsiteX5" fmla="*/ 222646 w 274591"/>
                  <a:gd name="connsiteY5" fmla="*/ 40858 h 244479"/>
                  <a:gd name="connsiteX6" fmla="*/ 267856 w 274591"/>
                  <a:gd name="connsiteY6" fmla="*/ 62289 h 244479"/>
                  <a:gd name="connsiteX7" fmla="*/ 263059 w 274591"/>
                  <a:gd name="connsiteY7" fmla="*/ 95627 h 244479"/>
                  <a:gd name="connsiteX8" fmla="*/ 261901 w 274591"/>
                  <a:gd name="connsiteY8" fmla="*/ 171837 h 244479"/>
                  <a:gd name="connsiteX9" fmla="*/ 210740 w 274591"/>
                  <a:gd name="connsiteY9" fmla="*/ 205189 h 244479"/>
                  <a:gd name="connsiteX10" fmla="*/ 210740 w 274591"/>
                  <a:gd name="connsiteY10" fmla="*/ 240907 h 244479"/>
                  <a:gd name="connsiteX11" fmla="*/ 91678 w 274591"/>
                  <a:gd name="connsiteY11" fmla="*/ 183757 h 244479"/>
                  <a:gd name="connsiteX12" fmla="*/ 5953 w 274591"/>
                  <a:gd name="connsiteY12" fmla="*/ 88507 h 244479"/>
                  <a:gd name="connsiteX0" fmla="*/ 5953 w 274591"/>
                  <a:gd name="connsiteY0" fmla="*/ 88531 h 244503"/>
                  <a:gd name="connsiteX1" fmla="*/ 55959 w 274591"/>
                  <a:gd name="connsiteY1" fmla="*/ 83769 h 244503"/>
                  <a:gd name="connsiteX2" fmla="*/ 79771 w 274591"/>
                  <a:gd name="connsiteY2" fmla="*/ 52813 h 244503"/>
                  <a:gd name="connsiteX3" fmla="*/ 84534 w 274591"/>
                  <a:gd name="connsiteY3" fmla="*/ 7545 h 244503"/>
                  <a:gd name="connsiteX4" fmla="*/ 179749 w 274591"/>
                  <a:gd name="connsiteY4" fmla="*/ 7544 h 244503"/>
                  <a:gd name="connsiteX5" fmla="*/ 222646 w 274591"/>
                  <a:gd name="connsiteY5" fmla="*/ 40882 h 244503"/>
                  <a:gd name="connsiteX6" fmla="*/ 267856 w 274591"/>
                  <a:gd name="connsiteY6" fmla="*/ 62313 h 244503"/>
                  <a:gd name="connsiteX7" fmla="*/ 263059 w 274591"/>
                  <a:gd name="connsiteY7" fmla="*/ 95651 h 244503"/>
                  <a:gd name="connsiteX8" fmla="*/ 261901 w 274591"/>
                  <a:gd name="connsiteY8" fmla="*/ 171861 h 244503"/>
                  <a:gd name="connsiteX9" fmla="*/ 210740 w 274591"/>
                  <a:gd name="connsiteY9" fmla="*/ 205213 h 244503"/>
                  <a:gd name="connsiteX10" fmla="*/ 210740 w 274591"/>
                  <a:gd name="connsiteY10" fmla="*/ 240931 h 244503"/>
                  <a:gd name="connsiteX11" fmla="*/ 91678 w 274591"/>
                  <a:gd name="connsiteY11" fmla="*/ 183781 h 244503"/>
                  <a:gd name="connsiteX12" fmla="*/ 5953 w 274591"/>
                  <a:gd name="connsiteY12" fmla="*/ 88531 h 244503"/>
                  <a:gd name="connsiteX0" fmla="*/ 5953 w 274591"/>
                  <a:gd name="connsiteY0" fmla="*/ 88531 h 244503"/>
                  <a:gd name="connsiteX1" fmla="*/ 55959 w 274591"/>
                  <a:gd name="connsiteY1" fmla="*/ 83769 h 244503"/>
                  <a:gd name="connsiteX2" fmla="*/ 79771 w 274591"/>
                  <a:gd name="connsiteY2" fmla="*/ 52813 h 244503"/>
                  <a:gd name="connsiteX3" fmla="*/ 84534 w 274591"/>
                  <a:gd name="connsiteY3" fmla="*/ 7545 h 244503"/>
                  <a:gd name="connsiteX4" fmla="*/ 179749 w 274591"/>
                  <a:gd name="connsiteY4" fmla="*/ 7544 h 244503"/>
                  <a:gd name="connsiteX5" fmla="*/ 222646 w 274591"/>
                  <a:gd name="connsiteY5" fmla="*/ 40882 h 244503"/>
                  <a:gd name="connsiteX6" fmla="*/ 267856 w 274591"/>
                  <a:gd name="connsiteY6" fmla="*/ 62313 h 244503"/>
                  <a:gd name="connsiteX7" fmla="*/ 263059 w 274591"/>
                  <a:gd name="connsiteY7" fmla="*/ 95651 h 244503"/>
                  <a:gd name="connsiteX8" fmla="*/ 261901 w 274591"/>
                  <a:gd name="connsiteY8" fmla="*/ 171861 h 244503"/>
                  <a:gd name="connsiteX9" fmla="*/ 210740 w 274591"/>
                  <a:gd name="connsiteY9" fmla="*/ 205213 h 244503"/>
                  <a:gd name="connsiteX10" fmla="*/ 210740 w 274591"/>
                  <a:gd name="connsiteY10" fmla="*/ 240931 h 244503"/>
                  <a:gd name="connsiteX11" fmla="*/ 91678 w 274591"/>
                  <a:gd name="connsiteY11" fmla="*/ 183781 h 244503"/>
                  <a:gd name="connsiteX12" fmla="*/ 5953 w 274591"/>
                  <a:gd name="connsiteY12" fmla="*/ 88531 h 244503"/>
                  <a:gd name="connsiteX0" fmla="*/ 5953 w 274591"/>
                  <a:gd name="connsiteY0" fmla="*/ 88531 h 244503"/>
                  <a:gd name="connsiteX1" fmla="*/ 55959 w 274591"/>
                  <a:gd name="connsiteY1" fmla="*/ 83769 h 244503"/>
                  <a:gd name="connsiteX2" fmla="*/ 79771 w 274591"/>
                  <a:gd name="connsiteY2" fmla="*/ 52813 h 244503"/>
                  <a:gd name="connsiteX3" fmla="*/ 84534 w 274591"/>
                  <a:gd name="connsiteY3" fmla="*/ 7545 h 244503"/>
                  <a:gd name="connsiteX4" fmla="*/ 179749 w 274591"/>
                  <a:gd name="connsiteY4" fmla="*/ 7544 h 244503"/>
                  <a:gd name="connsiteX5" fmla="*/ 222646 w 274591"/>
                  <a:gd name="connsiteY5" fmla="*/ 40882 h 244503"/>
                  <a:gd name="connsiteX6" fmla="*/ 267856 w 274591"/>
                  <a:gd name="connsiteY6" fmla="*/ 62313 h 244503"/>
                  <a:gd name="connsiteX7" fmla="*/ 263059 w 274591"/>
                  <a:gd name="connsiteY7" fmla="*/ 95651 h 244503"/>
                  <a:gd name="connsiteX8" fmla="*/ 261901 w 274591"/>
                  <a:gd name="connsiteY8" fmla="*/ 171861 h 244503"/>
                  <a:gd name="connsiteX9" fmla="*/ 210740 w 274591"/>
                  <a:gd name="connsiteY9" fmla="*/ 205213 h 244503"/>
                  <a:gd name="connsiteX10" fmla="*/ 210740 w 274591"/>
                  <a:gd name="connsiteY10" fmla="*/ 240931 h 244503"/>
                  <a:gd name="connsiteX11" fmla="*/ 91678 w 274591"/>
                  <a:gd name="connsiteY11" fmla="*/ 183781 h 244503"/>
                  <a:gd name="connsiteX12" fmla="*/ 5953 w 274591"/>
                  <a:gd name="connsiteY12" fmla="*/ 88531 h 244503"/>
                  <a:gd name="connsiteX0" fmla="*/ 5953 w 298369"/>
                  <a:gd name="connsiteY0" fmla="*/ 88531 h 244503"/>
                  <a:gd name="connsiteX1" fmla="*/ 55959 w 298369"/>
                  <a:gd name="connsiteY1" fmla="*/ 83769 h 244503"/>
                  <a:gd name="connsiteX2" fmla="*/ 79771 w 298369"/>
                  <a:gd name="connsiteY2" fmla="*/ 52813 h 244503"/>
                  <a:gd name="connsiteX3" fmla="*/ 84534 w 298369"/>
                  <a:gd name="connsiteY3" fmla="*/ 7545 h 244503"/>
                  <a:gd name="connsiteX4" fmla="*/ 179749 w 298369"/>
                  <a:gd name="connsiteY4" fmla="*/ 7544 h 244503"/>
                  <a:gd name="connsiteX5" fmla="*/ 222646 w 298369"/>
                  <a:gd name="connsiteY5" fmla="*/ 40882 h 244503"/>
                  <a:gd name="connsiteX6" fmla="*/ 291634 w 298369"/>
                  <a:gd name="connsiteY6" fmla="*/ 62313 h 244503"/>
                  <a:gd name="connsiteX7" fmla="*/ 263059 w 298369"/>
                  <a:gd name="connsiteY7" fmla="*/ 95651 h 244503"/>
                  <a:gd name="connsiteX8" fmla="*/ 261901 w 298369"/>
                  <a:gd name="connsiteY8" fmla="*/ 171861 h 244503"/>
                  <a:gd name="connsiteX9" fmla="*/ 210740 w 298369"/>
                  <a:gd name="connsiteY9" fmla="*/ 205213 h 244503"/>
                  <a:gd name="connsiteX10" fmla="*/ 210740 w 298369"/>
                  <a:gd name="connsiteY10" fmla="*/ 240931 h 244503"/>
                  <a:gd name="connsiteX11" fmla="*/ 91678 w 298369"/>
                  <a:gd name="connsiteY11" fmla="*/ 183781 h 244503"/>
                  <a:gd name="connsiteX12" fmla="*/ 5953 w 298369"/>
                  <a:gd name="connsiteY12" fmla="*/ 88531 h 244503"/>
                  <a:gd name="connsiteX0" fmla="*/ 5953 w 293209"/>
                  <a:gd name="connsiteY0" fmla="*/ 116291 h 272263"/>
                  <a:gd name="connsiteX1" fmla="*/ 55959 w 293209"/>
                  <a:gd name="connsiteY1" fmla="*/ 111529 h 272263"/>
                  <a:gd name="connsiteX2" fmla="*/ 79771 w 293209"/>
                  <a:gd name="connsiteY2" fmla="*/ 80573 h 272263"/>
                  <a:gd name="connsiteX3" fmla="*/ 84534 w 293209"/>
                  <a:gd name="connsiteY3" fmla="*/ 35305 h 272263"/>
                  <a:gd name="connsiteX4" fmla="*/ 179749 w 293209"/>
                  <a:gd name="connsiteY4" fmla="*/ 35304 h 272263"/>
                  <a:gd name="connsiteX5" fmla="*/ 253606 w 293209"/>
                  <a:gd name="connsiteY5" fmla="*/ 9128 h 272263"/>
                  <a:gd name="connsiteX6" fmla="*/ 291634 w 293209"/>
                  <a:gd name="connsiteY6" fmla="*/ 90073 h 272263"/>
                  <a:gd name="connsiteX7" fmla="*/ 263059 w 293209"/>
                  <a:gd name="connsiteY7" fmla="*/ 123411 h 272263"/>
                  <a:gd name="connsiteX8" fmla="*/ 261901 w 293209"/>
                  <a:gd name="connsiteY8" fmla="*/ 199621 h 272263"/>
                  <a:gd name="connsiteX9" fmla="*/ 210740 w 293209"/>
                  <a:gd name="connsiteY9" fmla="*/ 232973 h 272263"/>
                  <a:gd name="connsiteX10" fmla="*/ 210740 w 293209"/>
                  <a:gd name="connsiteY10" fmla="*/ 268691 h 272263"/>
                  <a:gd name="connsiteX11" fmla="*/ 91678 w 293209"/>
                  <a:gd name="connsiteY11" fmla="*/ 211541 h 272263"/>
                  <a:gd name="connsiteX12" fmla="*/ 5953 w 293209"/>
                  <a:gd name="connsiteY12" fmla="*/ 116291 h 272263"/>
                  <a:gd name="connsiteX0" fmla="*/ 5953 w 293209"/>
                  <a:gd name="connsiteY0" fmla="*/ 119860 h 275832"/>
                  <a:gd name="connsiteX1" fmla="*/ 55959 w 293209"/>
                  <a:gd name="connsiteY1" fmla="*/ 115098 h 275832"/>
                  <a:gd name="connsiteX2" fmla="*/ 79771 w 293209"/>
                  <a:gd name="connsiteY2" fmla="*/ 84142 h 275832"/>
                  <a:gd name="connsiteX3" fmla="*/ 84534 w 293209"/>
                  <a:gd name="connsiteY3" fmla="*/ 38874 h 275832"/>
                  <a:gd name="connsiteX4" fmla="*/ 179753 w 293209"/>
                  <a:gd name="connsiteY4" fmla="*/ 17459 h 275832"/>
                  <a:gd name="connsiteX5" fmla="*/ 253606 w 293209"/>
                  <a:gd name="connsiteY5" fmla="*/ 12697 h 275832"/>
                  <a:gd name="connsiteX6" fmla="*/ 291634 w 293209"/>
                  <a:gd name="connsiteY6" fmla="*/ 93642 h 275832"/>
                  <a:gd name="connsiteX7" fmla="*/ 263059 w 293209"/>
                  <a:gd name="connsiteY7" fmla="*/ 126980 h 275832"/>
                  <a:gd name="connsiteX8" fmla="*/ 261901 w 293209"/>
                  <a:gd name="connsiteY8" fmla="*/ 203190 h 275832"/>
                  <a:gd name="connsiteX9" fmla="*/ 210740 w 293209"/>
                  <a:gd name="connsiteY9" fmla="*/ 236542 h 275832"/>
                  <a:gd name="connsiteX10" fmla="*/ 210740 w 293209"/>
                  <a:gd name="connsiteY10" fmla="*/ 272260 h 275832"/>
                  <a:gd name="connsiteX11" fmla="*/ 91678 w 293209"/>
                  <a:gd name="connsiteY11" fmla="*/ 215110 h 275832"/>
                  <a:gd name="connsiteX12" fmla="*/ 5953 w 293209"/>
                  <a:gd name="connsiteY12" fmla="*/ 119860 h 275832"/>
                  <a:gd name="connsiteX0" fmla="*/ 5953 w 293209"/>
                  <a:gd name="connsiteY0" fmla="*/ 119860 h 275832"/>
                  <a:gd name="connsiteX1" fmla="*/ 55959 w 293209"/>
                  <a:gd name="connsiteY1" fmla="*/ 115098 h 275832"/>
                  <a:gd name="connsiteX2" fmla="*/ 79771 w 293209"/>
                  <a:gd name="connsiteY2" fmla="*/ 84142 h 275832"/>
                  <a:gd name="connsiteX3" fmla="*/ 84534 w 293209"/>
                  <a:gd name="connsiteY3" fmla="*/ 38874 h 275832"/>
                  <a:gd name="connsiteX4" fmla="*/ 179753 w 293209"/>
                  <a:gd name="connsiteY4" fmla="*/ 17459 h 275832"/>
                  <a:gd name="connsiteX5" fmla="*/ 253606 w 293209"/>
                  <a:gd name="connsiteY5" fmla="*/ 12697 h 275832"/>
                  <a:gd name="connsiteX6" fmla="*/ 291634 w 293209"/>
                  <a:gd name="connsiteY6" fmla="*/ 93642 h 275832"/>
                  <a:gd name="connsiteX7" fmla="*/ 263059 w 293209"/>
                  <a:gd name="connsiteY7" fmla="*/ 126980 h 275832"/>
                  <a:gd name="connsiteX8" fmla="*/ 245236 w 293209"/>
                  <a:gd name="connsiteY8" fmla="*/ 191300 h 275832"/>
                  <a:gd name="connsiteX9" fmla="*/ 210740 w 293209"/>
                  <a:gd name="connsiteY9" fmla="*/ 236542 h 275832"/>
                  <a:gd name="connsiteX10" fmla="*/ 210740 w 293209"/>
                  <a:gd name="connsiteY10" fmla="*/ 272260 h 275832"/>
                  <a:gd name="connsiteX11" fmla="*/ 91678 w 293209"/>
                  <a:gd name="connsiteY11" fmla="*/ 215110 h 275832"/>
                  <a:gd name="connsiteX12" fmla="*/ 5953 w 293209"/>
                  <a:gd name="connsiteY12" fmla="*/ 119860 h 275832"/>
                  <a:gd name="connsiteX0" fmla="*/ 5953 w 294003"/>
                  <a:gd name="connsiteY0" fmla="*/ 103586 h 259558"/>
                  <a:gd name="connsiteX1" fmla="*/ 55959 w 294003"/>
                  <a:gd name="connsiteY1" fmla="*/ 98824 h 259558"/>
                  <a:gd name="connsiteX2" fmla="*/ 79771 w 294003"/>
                  <a:gd name="connsiteY2" fmla="*/ 67868 h 259558"/>
                  <a:gd name="connsiteX3" fmla="*/ 84534 w 294003"/>
                  <a:gd name="connsiteY3" fmla="*/ 22600 h 259558"/>
                  <a:gd name="connsiteX4" fmla="*/ 179753 w 294003"/>
                  <a:gd name="connsiteY4" fmla="*/ 1185 h 259558"/>
                  <a:gd name="connsiteX5" fmla="*/ 248847 w 294003"/>
                  <a:gd name="connsiteY5" fmla="*/ 15490 h 259558"/>
                  <a:gd name="connsiteX6" fmla="*/ 291634 w 294003"/>
                  <a:gd name="connsiteY6" fmla="*/ 77368 h 259558"/>
                  <a:gd name="connsiteX7" fmla="*/ 263059 w 294003"/>
                  <a:gd name="connsiteY7" fmla="*/ 110706 h 259558"/>
                  <a:gd name="connsiteX8" fmla="*/ 245236 w 294003"/>
                  <a:gd name="connsiteY8" fmla="*/ 175026 h 259558"/>
                  <a:gd name="connsiteX9" fmla="*/ 210740 w 294003"/>
                  <a:gd name="connsiteY9" fmla="*/ 220268 h 259558"/>
                  <a:gd name="connsiteX10" fmla="*/ 210740 w 294003"/>
                  <a:gd name="connsiteY10" fmla="*/ 255986 h 259558"/>
                  <a:gd name="connsiteX11" fmla="*/ 91678 w 294003"/>
                  <a:gd name="connsiteY11" fmla="*/ 198836 h 259558"/>
                  <a:gd name="connsiteX12" fmla="*/ 5953 w 294003"/>
                  <a:gd name="connsiteY12" fmla="*/ 103586 h 259558"/>
                  <a:gd name="connsiteX0" fmla="*/ 5953 w 272575"/>
                  <a:gd name="connsiteY0" fmla="*/ 103586 h 259558"/>
                  <a:gd name="connsiteX1" fmla="*/ 55959 w 272575"/>
                  <a:gd name="connsiteY1" fmla="*/ 98824 h 259558"/>
                  <a:gd name="connsiteX2" fmla="*/ 79771 w 272575"/>
                  <a:gd name="connsiteY2" fmla="*/ 67868 h 259558"/>
                  <a:gd name="connsiteX3" fmla="*/ 84534 w 272575"/>
                  <a:gd name="connsiteY3" fmla="*/ 22600 h 259558"/>
                  <a:gd name="connsiteX4" fmla="*/ 179753 w 272575"/>
                  <a:gd name="connsiteY4" fmla="*/ 1185 h 259558"/>
                  <a:gd name="connsiteX5" fmla="*/ 248847 w 272575"/>
                  <a:gd name="connsiteY5" fmla="*/ 15490 h 259558"/>
                  <a:gd name="connsiteX6" fmla="*/ 270206 w 272575"/>
                  <a:gd name="connsiteY6" fmla="*/ 65478 h 259558"/>
                  <a:gd name="connsiteX7" fmla="*/ 263059 w 272575"/>
                  <a:gd name="connsiteY7" fmla="*/ 110706 h 259558"/>
                  <a:gd name="connsiteX8" fmla="*/ 245236 w 272575"/>
                  <a:gd name="connsiteY8" fmla="*/ 175026 h 259558"/>
                  <a:gd name="connsiteX9" fmla="*/ 210740 w 272575"/>
                  <a:gd name="connsiteY9" fmla="*/ 220268 h 259558"/>
                  <a:gd name="connsiteX10" fmla="*/ 210740 w 272575"/>
                  <a:gd name="connsiteY10" fmla="*/ 255986 h 259558"/>
                  <a:gd name="connsiteX11" fmla="*/ 91678 w 272575"/>
                  <a:gd name="connsiteY11" fmla="*/ 198836 h 259558"/>
                  <a:gd name="connsiteX12" fmla="*/ 5953 w 272575"/>
                  <a:gd name="connsiteY12" fmla="*/ 103586 h 259558"/>
                  <a:gd name="connsiteX0" fmla="*/ 5953 w 272575"/>
                  <a:gd name="connsiteY0" fmla="*/ 103586 h 259558"/>
                  <a:gd name="connsiteX1" fmla="*/ 55959 w 272575"/>
                  <a:gd name="connsiteY1" fmla="*/ 98824 h 259558"/>
                  <a:gd name="connsiteX2" fmla="*/ 79771 w 272575"/>
                  <a:gd name="connsiteY2" fmla="*/ 67868 h 259558"/>
                  <a:gd name="connsiteX3" fmla="*/ 84534 w 272575"/>
                  <a:gd name="connsiteY3" fmla="*/ 22600 h 259558"/>
                  <a:gd name="connsiteX4" fmla="*/ 179753 w 272575"/>
                  <a:gd name="connsiteY4" fmla="*/ 1185 h 259558"/>
                  <a:gd name="connsiteX5" fmla="*/ 248847 w 272575"/>
                  <a:gd name="connsiteY5" fmla="*/ 15490 h 259558"/>
                  <a:gd name="connsiteX6" fmla="*/ 270206 w 272575"/>
                  <a:gd name="connsiteY6" fmla="*/ 65478 h 259558"/>
                  <a:gd name="connsiteX7" fmla="*/ 263059 w 272575"/>
                  <a:gd name="connsiteY7" fmla="*/ 110706 h 259558"/>
                  <a:gd name="connsiteX8" fmla="*/ 245236 w 272575"/>
                  <a:gd name="connsiteY8" fmla="*/ 175026 h 259558"/>
                  <a:gd name="connsiteX9" fmla="*/ 223840 w 272575"/>
                  <a:gd name="connsiteY9" fmla="*/ 170264 h 259558"/>
                  <a:gd name="connsiteX10" fmla="*/ 210740 w 272575"/>
                  <a:gd name="connsiteY10" fmla="*/ 220268 h 259558"/>
                  <a:gd name="connsiteX11" fmla="*/ 210740 w 272575"/>
                  <a:gd name="connsiteY11" fmla="*/ 255986 h 259558"/>
                  <a:gd name="connsiteX12" fmla="*/ 91678 w 272575"/>
                  <a:gd name="connsiteY12" fmla="*/ 198836 h 259558"/>
                  <a:gd name="connsiteX13" fmla="*/ 5953 w 272575"/>
                  <a:gd name="connsiteY13" fmla="*/ 103586 h 259558"/>
                  <a:gd name="connsiteX0" fmla="*/ 5953 w 272575"/>
                  <a:gd name="connsiteY0" fmla="*/ 103586 h 259558"/>
                  <a:gd name="connsiteX1" fmla="*/ 55959 w 272575"/>
                  <a:gd name="connsiteY1" fmla="*/ 98824 h 259558"/>
                  <a:gd name="connsiteX2" fmla="*/ 79771 w 272575"/>
                  <a:gd name="connsiteY2" fmla="*/ 67868 h 259558"/>
                  <a:gd name="connsiteX3" fmla="*/ 84534 w 272575"/>
                  <a:gd name="connsiteY3" fmla="*/ 22600 h 259558"/>
                  <a:gd name="connsiteX4" fmla="*/ 179753 w 272575"/>
                  <a:gd name="connsiteY4" fmla="*/ 1185 h 259558"/>
                  <a:gd name="connsiteX5" fmla="*/ 248847 w 272575"/>
                  <a:gd name="connsiteY5" fmla="*/ 15490 h 259558"/>
                  <a:gd name="connsiteX6" fmla="*/ 270206 w 272575"/>
                  <a:gd name="connsiteY6" fmla="*/ 65478 h 259558"/>
                  <a:gd name="connsiteX7" fmla="*/ 263059 w 272575"/>
                  <a:gd name="connsiteY7" fmla="*/ 110706 h 259558"/>
                  <a:gd name="connsiteX8" fmla="*/ 245240 w 272575"/>
                  <a:gd name="connsiteY8" fmla="*/ 160755 h 259558"/>
                  <a:gd name="connsiteX9" fmla="*/ 223840 w 272575"/>
                  <a:gd name="connsiteY9" fmla="*/ 170264 h 259558"/>
                  <a:gd name="connsiteX10" fmla="*/ 210740 w 272575"/>
                  <a:gd name="connsiteY10" fmla="*/ 220268 h 259558"/>
                  <a:gd name="connsiteX11" fmla="*/ 210740 w 272575"/>
                  <a:gd name="connsiteY11" fmla="*/ 255986 h 259558"/>
                  <a:gd name="connsiteX12" fmla="*/ 91678 w 272575"/>
                  <a:gd name="connsiteY12" fmla="*/ 198836 h 259558"/>
                  <a:gd name="connsiteX13" fmla="*/ 5953 w 272575"/>
                  <a:gd name="connsiteY13" fmla="*/ 103586 h 259558"/>
                  <a:gd name="connsiteX0" fmla="*/ 5953 w 273368"/>
                  <a:gd name="connsiteY0" fmla="*/ 103600 h 259572"/>
                  <a:gd name="connsiteX1" fmla="*/ 55959 w 273368"/>
                  <a:gd name="connsiteY1" fmla="*/ 98838 h 259572"/>
                  <a:gd name="connsiteX2" fmla="*/ 79771 w 273368"/>
                  <a:gd name="connsiteY2" fmla="*/ 67882 h 259572"/>
                  <a:gd name="connsiteX3" fmla="*/ 84534 w 273368"/>
                  <a:gd name="connsiteY3" fmla="*/ 22614 h 259572"/>
                  <a:gd name="connsiteX4" fmla="*/ 179753 w 273368"/>
                  <a:gd name="connsiteY4" fmla="*/ 1199 h 259572"/>
                  <a:gd name="connsiteX5" fmla="*/ 244088 w 273368"/>
                  <a:gd name="connsiteY5" fmla="*/ 29809 h 259572"/>
                  <a:gd name="connsiteX6" fmla="*/ 270206 w 273368"/>
                  <a:gd name="connsiteY6" fmla="*/ 65492 h 259572"/>
                  <a:gd name="connsiteX7" fmla="*/ 263059 w 273368"/>
                  <a:gd name="connsiteY7" fmla="*/ 110720 h 259572"/>
                  <a:gd name="connsiteX8" fmla="*/ 245240 w 273368"/>
                  <a:gd name="connsiteY8" fmla="*/ 160769 h 259572"/>
                  <a:gd name="connsiteX9" fmla="*/ 223840 w 273368"/>
                  <a:gd name="connsiteY9" fmla="*/ 170278 h 259572"/>
                  <a:gd name="connsiteX10" fmla="*/ 210740 w 273368"/>
                  <a:gd name="connsiteY10" fmla="*/ 220282 h 259572"/>
                  <a:gd name="connsiteX11" fmla="*/ 210740 w 273368"/>
                  <a:gd name="connsiteY11" fmla="*/ 256000 h 259572"/>
                  <a:gd name="connsiteX12" fmla="*/ 91678 w 273368"/>
                  <a:gd name="connsiteY12" fmla="*/ 198850 h 259572"/>
                  <a:gd name="connsiteX13" fmla="*/ 5953 w 273368"/>
                  <a:gd name="connsiteY13" fmla="*/ 103600 h 259572"/>
                  <a:gd name="connsiteX0" fmla="*/ 5953 w 265236"/>
                  <a:gd name="connsiteY0" fmla="*/ 103600 h 259572"/>
                  <a:gd name="connsiteX1" fmla="*/ 55959 w 265236"/>
                  <a:gd name="connsiteY1" fmla="*/ 98838 h 259572"/>
                  <a:gd name="connsiteX2" fmla="*/ 79771 w 265236"/>
                  <a:gd name="connsiteY2" fmla="*/ 67882 h 259572"/>
                  <a:gd name="connsiteX3" fmla="*/ 84534 w 265236"/>
                  <a:gd name="connsiteY3" fmla="*/ 22614 h 259572"/>
                  <a:gd name="connsiteX4" fmla="*/ 179753 w 265236"/>
                  <a:gd name="connsiteY4" fmla="*/ 1199 h 259572"/>
                  <a:gd name="connsiteX5" fmla="*/ 244088 w 265236"/>
                  <a:gd name="connsiteY5" fmla="*/ 29809 h 259572"/>
                  <a:gd name="connsiteX6" fmla="*/ 258300 w 265236"/>
                  <a:gd name="connsiteY6" fmla="*/ 70255 h 259572"/>
                  <a:gd name="connsiteX7" fmla="*/ 263059 w 265236"/>
                  <a:gd name="connsiteY7" fmla="*/ 110720 h 259572"/>
                  <a:gd name="connsiteX8" fmla="*/ 245240 w 265236"/>
                  <a:gd name="connsiteY8" fmla="*/ 160769 h 259572"/>
                  <a:gd name="connsiteX9" fmla="*/ 223840 w 265236"/>
                  <a:gd name="connsiteY9" fmla="*/ 170278 h 259572"/>
                  <a:gd name="connsiteX10" fmla="*/ 210740 w 265236"/>
                  <a:gd name="connsiteY10" fmla="*/ 220282 h 259572"/>
                  <a:gd name="connsiteX11" fmla="*/ 210740 w 265236"/>
                  <a:gd name="connsiteY11" fmla="*/ 256000 h 259572"/>
                  <a:gd name="connsiteX12" fmla="*/ 91678 w 265236"/>
                  <a:gd name="connsiteY12" fmla="*/ 198850 h 259572"/>
                  <a:gd name="connsiteX13" fmla="*/ 5953 w 265236"/>
                  <a:gd name="connsiteY13" fmla="*/ 103600 h 259572"/>
                  <a:gd name="connsiteX0" fmla="*/ 5953 w 277137"/>
                  <a:gd name="connsiteY0" fmla="*/ 117904 h 259572"/>
                  <a:gd name="connsiteX1" fmla="*/ 67860 w 277137"/>
                  <a:gd name="connsiteY1" fmla="*/ 98838 h 259572"/>
                  <a:gd name="connsiteX2" fmla="*/ 91672 w 277137"/>
                  <a:gd name="connsiteY2" fmla="*/ 67882 h 259572"/>
                  <a:gd name="connsiteX3" fmla="*/ 96435 w 277137"/>
                  <a:gd name="connsiteY3" fmla="*/ 22614 h 259572"/>
                  <a:gd name="connsiteX4" fmla="*/ 191654 w 277137"/>
                  <a:gd name="connsiteY4" fmla="*/ 1199 h 259572"/>
                  <a:gd name="connsiteX5" fmla="*/ 255989 w 277137"/>
                  <a:gd name="connsiteY5" fmla="*/ 29809 h 259572"/>
                  <a:gd name="connsiteX6" fmla="*/ 270201 w 277137"/>
                  <a:gd name="connsiteY6" fmla="*/ 70255 h 259572"/>
                  <a:gd name="connsiteX7" fmla="*/ 274960 w 277137"/>
                  <a:gd name="connsiteY7" fmla="*/ 110720 h 259572"/>
                  <a:gd name="connsiteX8" fmla="*/ 257141 w 277137"/>
                  <a:gd name="connsiteY8" fmla="*/ 160769 h 259572"/>
                  <a:gd name="connsiteX9" fmla="*/ 235741 w 277137"/>
                  <a:gd name="connsiteY9" fmla="*/ 170278 h 259572"/>
                  <a:gd name="connsiteX10" fmla="*/ 222641 w 277137"/>
                  <a:gd name="connsiteY10" fmla="*/ 220282 h 259572"/>
                  <a:gd name="connsiteX11" fmla="*/ 222641 w 277137"/>
                  <a:gd name="connsiteY11" fmla="*/ 256000 h 259572"/>
                  <a:gd name="connsiteX12" fmla="*/ 103579 w 277137"/>
                  <a:gd name="connsiteY12" fmla="*/ 198850 h 259572"/>
                  <a:gd name="connsiteX13" fmla="*/ 5953 w 277137"/>
                  <a:gd name="connsiteY13" fmla="*/ 117904 h 259572"/>
                  <a:gd name="connsiteX0" fmla="*/ 5953 w 277137"/>
                  <a:gd name="connsiteY0" fmla="*/ 117904 h 259572"/>
                  <a:gd name="connsiteX1" fmla="*/ 67860 w 277137"/>
                  <a:gd name="connsiteY1" fmla="*/ 98838 h 259572"/>
                  <a:gd name="connsiteX2" fmla="*/ 91672 w 277137"/>
                  <a:gd name="connsiteY2" fmla="*/ 67882 h 259572"/>
                  <a:gd name="connsiteX3" fmla="*/ 96435 w 277137"/>
                  <a:gd name="connsiteY3" fmla="*/ 22614 h 259572"/>
                  <a:gd name="connsiteX4" fmla="*/ 191654 w 277137"/>
                  <a:gd name="connsiteY4" fmla="*/ 1199 h 259572"/>
                  <a:gd name="connsiteX5" fmla="*/ 255989 w 277137"/>
                  <a:gd name="connsiteY5" fmla="*/ 29809 h 259572"/>
                  <a:gd name="connsiteX6" fmla="*/ 270201 w 277137"/>
                  <a:gd name="connsiteY6" fmla="*/ 70255 h 259572"/>
                  <a:gd name="connsiteX7" fmla="*/ 274960 w 277137"/>
                  <a:gd name="connsiteY7" fmla="*/ 110720 h 259572"/>
                  <a:gd name="connsiteX8" fmla="*/ 257141 w 277137"/>
                  <a:gd name="connsiteY8" fmla="*/ 160769 h 259572"/>
                  <a:gd name="connsiteX9" fmla="*/ 235741 w 277137"/>
                  <a:gd name="connsiteY9" fmla="*/ 170278 h 259572"/>
                  <a:gd name="connsiteX10" fmla="*/ 222641 w 277137"/>
                  <a:gd name="connsiteY10" fmla="*/ 220282 h 259572"/>
                  <a:gd name="connsiteX11" fmla="*/ 222641 w 277137"/>
                  <a:gd name="connsiteY11" fmla="*/ 256000 h 259572"/>
                  <a:gd name="connsiteX12" fmla="*/ 103579 w 277137"/>
                  <a:gd name="connsiteY12" fmla="*/ 198850 h 259572"/>
                  <a:gd name="connsiteX13" fmla="*/ 5953 w 277137"/>
                  <a:gd name="connsiteY13" fmla="*/ 117904 h 259572"/>
                  <a:gd name="connsiteX0" fmla="*/ 5953 w 229506"/>
                  <a:gd name="connsiteY0" fmla="*/ 144114 h 259572"/>
                  <a:gd name="connsiteX1" fmla="*/ 20229 w 229506"/>
                  <a:gd name="connsiteY1" fmla="*/ 98838 h 259572"/>
                  <a:gd name="connsiteX2" fmla="*/ 44041 w 229506"/>
                  <a:gd name="connsiteY2" fmla="*/ 67882 h 259572"/>
                  <a:gd name="connsiteX3" fmla="*/ 48804 w 229506"/>
                  <a:gd name="connsiteY3" fmla="*/ 22614 h 259572"/>
                  <a:gd name="connsiteX4" fmla="*/ 144023 w 229506"/>
                  <a:gd name="connsiteY4" fmla="*/ 1199 h 259572"/>
                  <a:gd name="connsiteX5" fmla="*/ 208358 w 229506"/>
                  <a:gd name="connsiteY5" fmla="*/ 29809 h 259572"/>
                  <a:gd name="connsiteX6" fmla="*/ 222570 w 229506"/>
                  <a:gd name="connsiteY6" fmla="*/ 70255 h 259572"/>
                  <a:gd name="connsiteX7" fmla="*/ 227329 w 229506"/>
                  <a:gd name="connsiteY7" fmla="*/ 110720 h 259572"/>
                  <a:gd name="connsiteX8" fmla="*/ 209510 w 229506"/>
                  <a:gd name="connsiteY8" fmla="*/ 160769 h 259572"/>
                  <a:gd name="connsiteX9" fmla="*/ 188110 w 229506"/>
                  <a:gd name="connsiteY9" fmla="*/ 170278 h 259572"/>
                  <a:gd name="connsiteX10" fmla="*/ 175010 w 229506"/>
                  <a:gd name="connsiteY10" fmla="*/ 220282 h 259572"/>
                  <a:gd name="connsiteX11" fmla="*/ 175010 w 229506"/>
                  <a:gd name="connsiteY11" fmla="*/ 256000 h 259572"/>
                  <a:gd name="connsiteX12" fmla="*/ 55948 w 229506"/>
                  <a:gd name="connsiteY12" fmla="*/ 198850 h 259572"/>
                  <a:gd name="connsiteX13" fmla="*/ 5953 w 229506"/>
                  <a:gd name="connsiteY13" fmla="*/ 144114 h 259572"/>
                  <a:gd name="connsiteX0" fmla="*/ 13092 w 236645"/>
                  <a:gd name="connsiteY0" fmla="*/ 144114 h 259572"/>
                  <a:gd name="connsiteX1" fmla="*/ 27368 w 236645"/>
                  <a:gd name="connsiteY1" fmla="*/ 98838 h 259572"/>
                  <a:gd name="connsiteX2" fmla="*/ 51180 w 236645"/>
                  <a:gd name="connsiteY2" fmla="*/ 67882 h 259572"/>
                  <a:gd name="connsiteX3" fmla="*/ 55943 w 236645"/>
                  <a:gd name="connsiteY3" fmla="*/ 22614 h 259572"/>
                  <a:gd name="connsiteX4" fmla="*/ 151162 w 236645"/>
                  <a:gd name="connsiteY4" fmla="*/ 1199 h 259572"/>
                  <a:gd name="connsiteX5" fmla="*/ 215497 w 236645"/>
                  <a:gd name="connsiteY5" fmla="*/ 29809 h 259572"/>
                  <a:gd name="connsiteX6" fmla="*/ 229709 w 236645"/>
                  <a:gd name="connsiteY6" fmla="*/ 70255 h 259572"/>
                  <a:gd name="connsiteX7" fmla="*/ 234468 w 236645"/>
                  <a:gd name="connsiteY7" fmla="*/ 110720 h 259572"/>
                  <a:gd name="connsiteX8" fmla="*/ 216649 w 236645"/>
                  <a:gd name="connsiteY8" fmla="*/ 160769 h 259572"/>
                  <a:gd name="connsiteX9" fmla="*/ 195249 w 236645"/>
                  <a:gd name="connsiteY9" fmla="*/ 170278 h 259572"/>
                  <a:gd name="connsiteX10" fmla="*/ 182149 w 236645"/>
                  <a:gd name="connsiteY10" fmla="*/ 220282 h 259572"/>
                  <a:gd name="connsiteX11" fmla="*/ 182149 w 236645"/>
                  <a:gd name="connsiteY11" fmla="*/ 256000 h 259572"/>
                  <a:gd name="connsiteX12" fmla="*/ 63087 w 236645"/>
                  <a:gd name="connsiteY12" fmla="*/ 198850 h 259572"/>
                  <a:gd name="connsiteX13" fmla="*/ 13092 w 236645"/>
                  <a:gd name="connsiteY13" fmla="*/ 144114 h 259572"/>
                  <a:gd name="connsiteX0" fmla="*/ 13092 w 248546"/>
                  <a:gd name="connsiteY0" fmla="*/ 125080 h 259572"/>
                  <a:gd name="connsiteX1" fmla="*/ 39269 w 248546"/>
                  <a:gd name="connsiteY1" fmla="*/ 98838 h 259572"/>
                  <a:gd name="connsiteX2" fmla="*/ 63081 w 248546"/>
                  <a:gd name="connsiteY2" fmla="*/ 67882 h 259572"/>
                  <a:gd name="connsiteX3" fmla="*/ 67844 w 248546"/>
                  <a:gd name="connsiteY3" fmla="*/ 22614 h 259572"/>
                  <a:gd name="connsiteX4" fmla="*/ 163063 w 248546"/>
                  <a:gd name="connsiteY4" fmla="*/ 1199 h 259572"/>
                  <a:gd name="connsiteX5" fmla="*/ 227398 w 248546"/>
                  <a:gd name="connsiteY5" fmla="*/ 29809 h 259572"/>
                  <a:gd name="connsiteX6" fmla="*/ 241610 w 248546"/>
                  <a:gd name="connsiteY6" fmla="*/ 70255 h 259572"/>
                  <a:gd name="connsiteX7" fmla="*/ 246369 w 248546"/>
                  <a:gd name="connsiteY7" fmla="*/ 110720 h 259572"/>
                  <a:gd name="connsiteX8" fmla="*/ 228550 w 248546"/>
                  <a:gd name="connsiteY8" fmla="*/ 160769 h 259572"/>
                  <a:gd name="connsiteX9" fmla="*/ 207150 w 248546"/>
                  <a:gd name="connsiteY9" fmla="*/ 170278 h 259572"/>
                  <a:gd name="connsiteX10" fmla="*/ 194050 w 248546"/>
                  <a:gd name="connsiteY10" fmla="*/ 220282 h 259572"/>
                  <a:gd name="connsiteX11" fmla="*/ 194050 w 248546"/>
                  <a:gd name="connsiteY11" fmla="*/ 256000 h 259572"/>
                  <a:gd name="connsiteX12" fmla="*/ 74988 w 248546"/>
                  <a:gd name="connsiteY12" fmla="*/ 198850 h 259572"/>
                  <a:gd name="connsiteX13" fmla="*/ 13092 w 248546"/>
                  <a:gd name="connsiteY13" fmla="*/ 125080 h 259572"/>
                  <a:gd name="connsiteX0" fmla="*/ 13092 w 248546"/>
                  <a:gd name="connsiteY0" fmla="*/ 125869 h 260361"/>
                  <a:gd name="connsiteX1" fmla="*/ 39269 w 248546"/>
                  <a:gd name="connsiteY1" fmla="*/ 99627 h 260361"/>
                  <a:gd name="connsiteX2" fmla="*/ 63081 w 248546"/>
                  <a:gd name="connsiteY2" fmla="*/ 68671 h 260361"/>
                  <a:gd name="connsiteX3" fmla="*/ 67844 w 248546"/>
                  <a:gd name="connsiteY3" fmla="*/ 23403 h 260361"/>
                  <a:gd name="connsiteX4" fmla="*/ 66656 w 248546"/>
                  <a:gd name="connsiteY4" fmla="*/ 18668 h 260361"/>
                  <a:gd name="connsiteX5" fmla="*/ 163063 w 248546"/>
                  <a:gd name="connsiteY5" fmla="*/ 1988 h 260361"/>
                  <a:gd name="connsiteX6" fmla="*/ 227398 w 248546"/>
                  <a:gd name="connsiteY6" fmla="*/ 30598 h 260361"/>
                  <a:gd name="connsiteX7" fmla="*/ 241610 w 248546"/>
                  <a:gd name="connsiteY7" fmla="*/ 71044 h 260361"/>
                  <a:gd name="connsiteX8" fmla="*/ 246369 w 248546"/>
                  <a:gd name="connsiteY8" fmla="*/ 111509 h 260361"/>
                  <a:gd name="connsiteX9" fmla="*/ 228550 w 248546"/>
                  <a:gd name="connsiteY9" fmla="*/ 161558 h 260361"/>
                  <a:gd name="connsiteX10" fmla="*/ 207150 w 248546"/>
                  <a:gd name="connsiteY10" fmla="*/ 171067 h 260361"/>
                  <a:gd name="connsiteX11" fmla="*/ 194050 w 248546"/>
                  <a:gd name="connsiteY11" fmla="*/ 221071 h 260361"/>
                  <a:gd name="connsiteX12" fmla="*/ 194050 w 248546"/>
                  <a:gd name="connsiteY12" fmla="*/ 256789 h 260361"/>
                  <a:gd name="connsiteX13" fmla="*/ 74988 w 248546"/>
                  <a:gd name="connsiteY13" fmla="*/ 199639 h 260361"/>
                  <a:gd name="connsiteX14" fmla="*/ 13092 w 248546"/>
                  <a:gd name="connsiteY14" fmla="*/ 125869 h 260361"/>
                  <a:gd name="connsiteX0" fmla="*/ 13092 w 248546"/>
                  <a:gd name="connsiteY0" fmla="*/ 125869 h 260361"/>
                  <a:gd name="connsiteX1" fmla="*/ 39269 w 248546"/>
                  <a:gd name="connsiteY1" fmla="*/ 99627 h 260361"/>
                  <a:gd name="connsiteX2" fmla="*/ 63081 w 248546"/>
                  <a:gd name="connsiteY2" fmla="*/ 68671 h 260361"/>
                  <a:gd name="connsiteX3" fmla="*/ 67844 w 248546"/>
                  <a:gd name="connsiteY3" fmla="*/ 23403 h 260361"/>
                  <a:gd name="connsiteX4" fmla="*/ 66656 w 248546"/>
                  <a:gd name="connsiteY4" fmla="*/ 18668 h 260361"/>
                  <a:gd name="connsiteX5" fmla="*/ 163063 w 248546"/>
                  <a:gd name="connsiteY5" fmla="*/ 1988 h 260361"/>
                  <a:gd name="connsiteX6" fmla="*/ 227398 w 248546"/>
                  <a:gd name="connsiteY6" fmla="*/ 30598 h 260361"/>
                  <a:gd name="connsiteX7" fmla="*/ 241610 w 248546"/>
                  <a:gd name="connsiteY7" fmla="*/ 71044 h 260361"/>
                  <a:gd name="connsiteX8" fmla="*/ 246369 w 248546"/>
                  <a:gd name="connsiteY8" fmla="*/ 111509 h 260361"/>
                  <a:gd name="connsiteX9" fmla="*/ 228550 w 248546"/>
                  <a:gd name="connsiteY9" fmla="*/ 161558 h 260361"/>
                  <a:gd name="connsiteX10" fmla="*/ 207150 w 248546"/>
                  <a:gd name="connsiteY10" fmla="*/ 171067 h 260361"/>
                  <a:gd name="connsiteX11" fmla="*/ 194050 w 248546"/>
                  <a:gd name="connsiteY11" fmla="*/ 221071 h 260361"/>
                  <a:gd name="connsiteX12" fmla="*/ 194050 w 248546"/>
                  <a:gd name="connsiteY12" fmla="*/ 256789 h 260361"/>
                  <a:gd name="connsiteX13" fmla="*/ 74988 w 248546"/>
                  <a:gd name="connsiteY13" fmla="*/ 199639 h 260361"/>
                  <a:gd name="connsiteX14" fmla="*/ 13092 w 248546"/>
                  <a:gd name="connsiteY14" fmla="*/ 125869 h 260361"/>
                  <a:gd name="connsiteX0" fmla="*/ 13092 w 248546"/>
                  <a:gd name="connsiteY0" fmla="*/ 132202 h 266694"/>
                  <a:gd name="connsiteX1" fmla="*/ 39269 w 248546"/>
                  <a:gd name="connsiteY1" fmla="*/ 105960 h 266694"/>
                  <a:gd name="connsiteX2" fmla="*/ 63081 w 248546"/>
                  <a:gd name="connsiteY2" fmla="*/ 75004 h 266694"/>
                  <a:gd name="connsiteX3" fmla="*/ 67844 w 248546"/>
                  <a:gd name="connsiteY3" fmla="*/ 29736 h 266694"/>
                  <a:gd name="connsiteX4" fmla="*/ 66656 w 248546"/>
                  <a:gd name="connsiteY4" fmla="*/ 25001 h 266694"/>
                  <a:gd name="connsiteX5" fmla="*/ 163063 w 248546"/>
                  <a:gd name="connsiteY5" fmla="*/ 8321 h 266694"/>
                  <a:gd name="connsiteX6" fmla="*/ 227398 w 248546"/>
                  <a:gd name="connsiteY6" fmla="*/ 36931 h 266694"/>
                  <a:gd name="connsiteX7" fmla="*/ 241610 w 248546"/>
                  <a:gd name="connsiteY7" fmla="*/ 77377 h 266694"/>
                  <a:gd name="connsiteX8" fmla="*/ 246369 w 248546"/>
                  <a:gd name="connsiteY8" fmla="*/ 117842 h 266694"/>
                  <a:gd name="connsiteX9" fmla="*/ 228550 w 248546"/>
                  <a:gd name="connsiteY9" fmla="*/ 167891 h 266694"/>
                  <a:gd name="connsiteX10" fmla="*/ 207150 w 248546"/>
                  <a:gd name="connsiteY10" fmla="*/ 177400 h 266694"/>
                  <a:gd name="connsiteX11" fmla="*/ 194050 w 248546"/>
                  <a:gd name="connsiteY11" fmla="*/ 227404 h 266694"/>
                  <a:gd name="connsiteX12" fmla="*/ 194050 w 248546"/>
                  <a:gd name="connsiteY12" fmla="*/ 263122 h 266694"/>
                  <a:gd name="connsiteX13" fmla="*/ 74988 w 248546"/>
                  <a:gd name="connsiteY13" fmla="*/ 205972 h 266694"/>
                  <a:gd name="connsiteX14" fmla="*/ 13092 w 248546"/>
                  <a:gd name="connsiteY14" fmla="*/ 132202 h 266694"/>
                  <a:gd name="connsiteX0" fmla="*/ 13092 w 248546"/>
                  <a:gd name="connsiteY0" fmla="*/ 127060 h 261552"/>
                  <a:gd name="connsiteX1" fmla="*/ 39269 w 248546"/>
                  <a:gd name="connsiteY1" fmla="*/ 100818 h 261552"/>
                  <a:gd name="connsiteX2" fmla="*/ 63081 w 248546"/>
                  <a:gd name="connsiteY2" fmla="*/ 69862 h 261552"/>
                  <a:gd name="connsiteX3" fmla="*/ 67844 w 248546"/>
                  <a:gd name="connsiteY3" fmla="*/ 24594 h 261552"/>
                  <a:gd name="connsiteX4" fmla="*/ 66656 w 248546"/>
                  <a:gd name="connsiteY4" fmla="*/ 19859 h 261552"/>
                  <a:gd name="connsiteX5" fmla="*/ 71419 w 248546"/>
                  <a:gd name="connsiteY5" fmla="*/ 12716 h 261552"/>
                  <a:gd name="connsiteX6" fmla="*/ 163063 w 248546"/>
                  <a:gd name="connsiteY6" fmla="*/ 3179 h 261552"/>
                  <a:gd name="connsiteX7" fmla="*/ 227398 w 248546"/>
                  <a:gd name="connsiteY7" fmla="*/ 31789 h 261552"/>
                  <a:gd name="connsiteX8" fmla="*/ 241610 w 248546"/>
                  <a:gd name="connsiteY8" fmla="*/ 72235 h 261552"/>
                  <a:gd name="connsiteX9" fmla="*/ 246369 w 248546"/>
                  <a:gd name="connsiteY9" fmla="*/ 112700 h 261552"/>
                  <a:gd name="connsiteX10" fmla="*/ 228550 w 248546"/>
                  <a:gd name="connsiteY10" fmla="*/ 162749 h 261552"/>
                  <a:gd name="connsiteX11" fmla="*/ 207150 w 248546"/>
                  <a:gd name="connsiteY11" fmla="*/ 172258 h 261552"/>
                  <a:gd name="connsiteX12" fmla="*/ 194050 w 248546"/>
                  <a:gd name="connsiteY12" fmla="*/ 222262 h 261552"/>
                  <a:gd name="connsiteX13" fmla="*/ 194050 w 248546"/>
                  <a:gd name="connsiteY13" fmla="*/ 257980 h 261552"/>
                  <a:gd name="connsiteX14" fmla="*/ 74988 w 248546"/>
                  <a:gd name="connsiteY14" fmla="*/ 200830 h 261552"/>
                  <a:gd name="connsiteX15" fmla="*/ 13092 w 248546"/>
                  <a:gd name="connsiteY15" fmla="*/ 127060 h 261552"/>
                  <a:gd name="connsiteX0" fmla="*/ 13092 w 248546"/>
                  <a:gd name="connsiteY0" fmla="*/ 155207 h 289699"/>
                  <a:gd name="connsiteX1" fmla="*/ 39269 w 248546"/>
                  <a:gd name="connsiteY1" fmla="*/ 128965 h 289699"/>
                  <a:gd name="connsiteX2" fmla="*/ 63081 w 248546"/>
                  <a:gd name="connsiteY2" fmla="*/ 98009 h 289699"/>
                  <a:gd name="connsiteX3" fmla="*/ 67844 w 248546"/>
                  <a:gd name="connsiteY3" fmla="*/ 52741 h 289699"/>
                  <a:gd name="connsiteX4" fmla="*/ 66656 w 248546"/>
                  <a:gd name="connsiteY4" fmla="*/ 48006 h 289699"/>
                  <a:gd name="connsiteX5" fmla="*/ 71419 w 248546"/>
                  <a:gd name="connsiteY5" fmla="*/ 40863 h 289699"/>
                  <a:gd name="connsiteX6" fmla="*/ 163063 w 248546"/>
                  <a:gd name="connsiteY6" fmla="*/ 31326 h 289699"/>
                  <a:gd name="connsiteX7" fmla="*/ 227398 w 248546"/>
                  <a:gd name="connsiteY7" fmla="*/ 59936 h 289699"/>
                  <a:gd name="connsiteX8" fmla="*/ 241610 w 248546"/>
                  <a:gd name="connsiteY8" fmla="*/ 100382 h 289699"/>
                  <a:gd name="connsiteX9" fmla="*/ 246369 w 248546"/>
                  <a:gd name="connsiteY9" fmla="*/ 140847 h 289699"/>
                  <a:gd name="connsiteX10" fmla="*/ 228550 w 248546"/>
                  <a:gd name="connsiteY10" fmla="*/ 190896 h 289699"/>
                  <a:gd name="connsiteX11" fmla="*/ 207150 w 248546"/>
                  <a:gd name="connsiteY11" fmla="*/ 200405 h 289699"/>
                  <a:gd name="connsiteX12" fmla="*/ 194050 w 248546"/>
                  <a:gd name="connsiteY12" fmla="*/ 250409 h 289699"/>
                  <a:gd name="connsiteX13" fmla="*/ 194050 w 248546"/>
                  <a:gd name="connsiteY13" fmla="*/ 286127 h 289699"/>
                  <a:gd name="connsiteX14" fmla="*/ 74988 w 248546"/>
                  <a:gd name="connsiteY14" fmla="*/ 228977 h 289699"/>
                  <a:gd name="connsiteX15" fmla="*/ 13092 w 248546"/>
                  <a:gd name="connsiteY15" fmla="*/ 155207 h 289699"/>
                  <a:gd name="connsiteX0" fmla="*/ 13092 w 248546"/>
                  <a:gd name="connsiteY0" fmla="*/ 155207 h 289699"/>
                  <a:gd name="connsiteX1" fmla="*/ 39269 w 248546"/>
                  <a:gd name="connsiteY1" fmla="*/ 128965 h 289699"/>
                  <a:gd name="connsiteX2" fmla="*/ 63081 w 248546"/>
                  <a:gd name="connsiteY2" fmla="*/ 98009 h 289699"/>
                  <a:gd name="connsiteX3" fmla="*/ 67844 w 248546"/>
                  <a:gd name="connsiteY3" fmla="*/ 52741 h 289699"/>
                  <a:gd name="connsiteX4" fmla="*/ 66656 w 248546"/>
                  <a:gd name="connsiteY4" fmla="*/ 48006 h 289699"/>
                  <a:gd name="connsiteX5" fmla="*/ 71419 w 248546"/>
                  <a:gd name="connsiteY5" fmla="*/ 40863 h 289699"/>
                  <a:gd name="connsiteX6" fmla="*/ 163063 w 248546"/>
                  <a:gd name="connsiteY6" fmla="*/ 31326 h 289699"/>
                  <a:gd name="connsiteX7" fmla="*/ 227398 w 248546"/>
                  <a:gd name="connsiteY7" fmla="*/ 59936 h 289699"/>
                  <a:gd name="connsiteX8" fmla="*/ 241610 w 248546"/>
                  <a:gd name="connsiteY8" fmla="*/ 100382 h 289699"/>
                  <a:gd name="connsiteX9" fmla="*/ 246369 w 248546"/>
                  <a:gd name="connsiteY9" fmla="*/ 140847 h 289699"/>
                  <a:gd name="connsiteX10" fmla="*/ 228550 w 248546"/>
                  <a:gd name="connsiteY10" fmla="*/ 190896 h 289699"/>
                  <a:gd name="connsiteX11" fmla="*/ 207150 w 248546"/>
                  <a:gd name="connsiteY11" fmla="*/ 200405 h 289699"/>
                  <a:gd name="connsiteX12" fmla="*/ 194050 w 248546"/>
                  <a:gd name="connsiteY12" fmla="*/ 250409 h 289699"/>
                  <a:gd name="connsiteX13" fmla="*/ 194050 w 248546"/>
                  <a:gd name="connsiteY13" fmla="*/ 286127 h 289699"/>
                  <a:gd name="connsiteX14" fmla="*/ 74988 w 248546"/>
                  <a:gd name="connsiteY14" fmla="*/ 228977 h 289699"/>
                  <a:gd name="connsiteX15" fmla="*/ 13092 w 248546"/>
                  <a:gd name="connsiteY15" fmla="*/ 155207 h 289699"/>
                  <a:gd name="connsiteX0" fmla="*/ 13092 w 248546"/>
                  <a:gd name="connsiteY0" fmla="*/ 155207 h 289699"/>
                  <a:gd name="connsiteX1" fmla="*/ 39269 w 248546"/>
                  <a:gd name="connsiteY1" fmla="*/ 128965 h 289699"/>
                  <a:gd name="connsiteX2" fmla="*/ 63081 w 248546"/>
                  <a:gd name="connsiteY2" fmla="*/ 98009 h 289699"/>
                  <a:gd name="connsiteX3" fmla="*/ 67844 w 248546"/>
                  <a:gd name="connsiteY3" fmla="*/ 52741 h 289699"/>
                  <a:gd name="connsiteX4" fmla="*/ 66656 w 248546"/>
                  <a:gd name="connsiteY4" fmla="*/ 48006 h 289699"/>
                  <a:gd name="connsiteX5" fmla="*/ 71419 w 248546"/>
                  <a:gd name="connsiteY5" fmla="*/ 40863 h 289699"/>
                  <a:gd name="connsiteX6" fmla="*/ 163063 w 248546"/>
                  <a:gd name="connsiteY6" fmla="*/ 31326 h 289699"/>
                  <a:gd name="connsiteX7" fmla="*/ 227398 w 248546"/>
                  <a:gd name="connsiteY7" fmla="*/ 59936 h 289699"/>
                  <a:gd name="connsiteX8" fmla="*/ 241610 w 248546"/>
                  <a:gd name="connsiteY8" fmla="*/ 100382 h 289699"/>
                  <a:gd name="connsiteX9" fmla="*/ 246369 w 248546"/>
                  <a:gd name="connsiteY9" fmla="*/ 140847 h 289699"/>
                  <a:gd name="connsiteX10" fmla="*/ 228550 w 248546"/>
                  <a:gd name="connsiteY10" fmla="*/ 190896 h 289699"/>
                  <a:gd name="connsiteX11" fmla="*/ 207150 w 248546"/>
                  <a:gd name="connsiteY11" fmla="*/ 200405 h 289699"/>
                  <a:gd name="connsiteX12" fmla="*/ 194050 w 248546"/>
                  <a:gd name="connsiteY12" fmla="*/ 250409 h 289699"/>
                  <a:gd name="connsiteX13" fmla="*/ 194050 w 248546"/>
                  <a:gd name="connsiteY13" fmla="*/ 286127 h 289699"/>
                  <a:gd name="connsiteX14" fmla="*/ 74988 w 248546"/>
                  <a:gd name="connsiteY14" fmla="*/ 228977 h 289699"/>
                  <a:gd name="connsiteX15" fmla="*/ 13092 w 248546"/>
                  <a:gd name="connsiteY15" fmla="*/ 155207 h 289699"/>
                  <a:gd name="connsiteX0" fmla="*/ 1186 w 236640"/>
                  <a:gd name="connsiteY0" fmla="*/ 155207 h 289699"/>
                  <a:gd name="connsiteX1" fmla="*/ 27363 w 236640"/>
                  <a:gd name="connsiteY1" fmla="*/ 128965 h 289699"/>
                  <a:gd name="connsiteX2" fmla="*/ 51175 w 236640"/>
                  <a:gd name="connsiteY2" fmla="*/ 98009 h 289699"/>
                  <a:gd name="connsiteX3" fmla="*/ 55938 w 236640"/>
                  <a:gd name="connsiteY3" fmla="*/ 52741 h 289699"/>
                  <a:gd name="connsiteX4" fmla="*/ 54750 w 236640"/>
                  <a:gd name="connsiteY4" fmla="*/ 48006 h 289699"/>
                  <a:gd name="connsiteX5" fmla="*/ 59513 w 236640"/>
                  <a:gd name="connsiteY5" fmla="*/ 40863 h 289699"/>
                  <a:gd name="connsiteX6" fmla="*/ 151157 w 236640"/>
                  <a:gd name="connsiteY6" fmla="*/ 31326 h 289699"/>
                  <a:gd name="connsiteX7" fmla="*/ 215492 w 236640"/>
                  <a:gd name="connsiteY7" fmla="*/ 59936 h 289699"/>
                  <a:gd name="connsiteX8" fmla="*/ 229704 w 236640"/>
                  <a:gd name="connsiteY8" fmla="*/ 100382 h 289699"/>
                  <a:gd name="connsiteX9" fmla="*/ 234463 w 236640"/>
                  <a:gd name="connsiteY9" fmla="*/ 140847 h 289699"/>
                  <a:gd name="connsiteX10" fmla="*/ 216644 w 236640"/>
                  <a:gd name="connsiteY10" fmla="*/ 190896 h 289699"/>
                  <a:gd name="connsiteX11" fmla="*/ 195244 w 236640"/>
                  <a:gd name="connsiteY11" fmla="*/ 200405 h 289699"/>
                  <a:gd name="connsiteX12" fmla="*/ 182144 w 236640"/>
                  <a:gd name="connsiteY12" fmla="*/ 250409 h 289699"/>
                  <a:gd name="connsiteX13" fmla="*/ 182144 w 236640"/>
                  <a:gd name="connsiteY13" fmla="*/ 286127 h 289699"/>
                  <a:gd name="connsiteX14" fmla="*/ 63082 w 236640"/>
                  <a:gd name="connsiteY14" fmla="*/ 228977 h 289699"/>
                  <a:gd name="connsiteX15" fmla="*/ 1186 w 236640"/>
                  <a:gd name="connsiteY15" fmla="*/ 155207 h 289699"/>
                  <a:gd name="connsiteX0" fmla="*/ 1186 w 236640"/>
                  <a:gd name="connsiteY0" fmla="*/ 155207 h 289699"/>
                  <a:gd name="connsiteX1" fmla="*/ 27363 w 236640"/>
                  <a:gd name="connsiteY1" fmla="*/ 128965 h 289699"/>
                  <a:gd name="connsiteX2" fmla="*/ 51175 w 236640"/>
                  <a:gd name="connsiteY2" fmla="*/ 98009 h 289699"/>
                  <a:gd name="connsiteX3" fmla="*/ 55938 w 236640"/>
                  <a:gd name="connsiteY3" fmla="*/ 52741 h 289699"/>
                  <a:gd name="connsiteX4" fmla="*/ 54750 w 236640"/>
                  <a:gd name="connsiteY4" fmla="*/ 48006 h 289699"/>
                  <a:gd name="connsiteX5" fmla="*/ 59513 w 236640"/>
                  <a:gd name="connsiteY5" fmla="*/ 40863 h 289699"/>
                  <a:gd name="connsiteX6" fmla="*/ 151157 w 236640"/>
                  <a:gd name="connsiteY6" fmla="*/ 31326 h 289699"/>
                  <a:gd name="connsiteX7" fmla="*/ 215492 w 236640"/>
                  <a:gd name="connsiteY7" fmla="*/ 59936 h 289699"/>
                  <a:gd name="connsiteX8" fmla="*/ 229704 w 236640"/>
                  <a:gd name="connsiteY8" fmla="*/ 100382 h 289699"/>
                  <a:gd name="connsiteX9" fmla="*/ 234463 w 236640"/>
                  <a:gd name="connsiteY9" fmla="*/ 140847 h 289699"/>
                  <a:gd name="connsiteX10" fmla="*/ 216644 w 236640"/>
                  <a:gd name="connsiteY10" fmla="*/ 190896 h 289699"/>
                  <a:gd name="connsiteX11" fmla="*/ 195244 w 236640"/>
                  <a:gd name="connsiteY11" fmla="*/ 200405 h 289699"/>
                  <a:gd name="connsiteX12" fmla="*/ 182144 w 236640"/>
                  <a:gd name="connsiteY12" fmla="*/ 250409 h 289699"/>
                  <a:gd name="connsiteX13" fmla="*/ 182144 w 236640"/>
                  <a:gd name="connsiteY13" fmla="*/ 286127 h 289699"/>
                  <a:gd name="connsiteX14" fmla="*/ 63082 w 236640"/>
                  <a:gd name="connsiteY14" fmla="*/ 228977 h 289699"/>
                  <a:gd name="connsiteX15" fmla="*/ 1186 w 236640"/>
                  <a:gd name="connsiteY15" fmla="*/ 155207 h 2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6640" h="289699">
                    <a:moveTo>
                      <a:pt x="1186" y="155207"/>
                    </a:moveTo>
                    <a:cubicBezTo>
                      <a:pt x="7149" y="102852"/>
                      <a:pt x="21418" y="155183"/>
                      <a:pt x="27363" y="128965"/>
                    </a:cubicBezTo>
                    <a:cubicBezTo>
                      <a:pt x="35694" y="119432"/>
                      <a:pt x="46413" y="110713"/>
                      <a:pt x="51175" y="98009"/>
                    </a:cubicBezTo>
                    <a:cubicBezTo>
                      <a:pt x="55938" y="85305"/>
                      <a:pt x="55342" y="61075"/>
                      <a:pt x="55938" y="52741"/>
                    </a:cubicBezTo>
                    <a:cubicBezTo>
                      <a:pt x="56534" y="44407"/>
                      <a:pt x="54154" y="49986"/>
                      <a:pt x="54750" y="48006"/>
                    </a:cubicBezTo>
                    <a:cubicBezTo>
                      <a:pt x="55346" y="46026"/>
                      <a:pt x="10112" y="81759"/>
                      <a:pt x="59513" y="40863"/>
                    </a:cubicBezTo>
                    <a:cubicBezTo>
                      <a:pt x="113686" y="0"/>
                      <a:pt x="125161" y="28147"/>
                      <a:pt x="151157" y="31326"/>
                    </a:cubicBezTo>
                    <a:cubicBezTo>
                      <a:pt x="177153" y="34505"/>
                      <a:pt x="202401" y="48427"/>
                      <a:pt x="215492" y="59936"/>
                    </a:cubicBezTo>
                    <a:cubicBezTo>
                      <a:pt x="228583" y="71445"/>
                      <a:pt x="226542" y="86897"/>
                      <a:pt x="229704" y="100382"/>
                    </a:cubicBezTo>
                    <a:cubicBezTo>
                      <a:pt x="232866" y="113867"/>
                      <a:pt x="236640" y="125761"/>
                      <a:pt x="234463" y="140847"/>
                    </a:cubicBezTo>
                    <a:cubicBezTo>
                      <a:pt x="232286" y="155933"/>
                      <a:pt x="223181" y="180970"/>
                      <a:pt x="216644" y="190896"/>
                    </a:cubicBezTo>
                    <a:cubicBezTo>
                      <a:pt x="210108" y="200822"/>
                      <a:pt x="200994" y="190486"/>
                      <a:pt x="195244" y="200405"/>
                    </a:cubicBezTo>
                    <a:cubicBezTo>
                      <a:pt x="189494" y="210324"/>
                      <a:pt x="184327" y="236122"/>
                      <a:pt x="182144" y="250409"/>
                    </a:cubicBezTo>
                    <a:cubicBezTo>
                      <a:pt x="179961" y="264696"/>
                      <a:pt x="201988" y="289699"/>
                      <a:pt x="182144" y="286127"/>
                    </a:cubicBezTo>
                    <a:cubicBezTo>
                      <a:pt x="162300" y="282555"/>
                      <a:pt x="93242" y="250797"/>
                      <a:pt x="63082" y="228977"/>
                    </a:cubicBezTo>
                    <a:cubicBezTo>
                      <a:pt x="32922" y="207157"/>
                      <a:pt x="0" y="198086"/>
                      <a:pt x="1186" y="155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3C795"/>
                  </a:gs>
                  <a:gs pos="50000">
                    <a:srgbClr val="DCDEC0"/>
                  </a:gs>
                  <a:gs pos="100000">
                    <a:srgbClr val="C3C79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8269" name="Oval 161"/>
              <p:cNvSpPr>
                <a:spLocks noChangeArrowheads="1"/>
              </p:cNvSpPr>
              <p:nvPr/>
            </p:nvSpPr>
            <p:spPr bwMode="auto">
              <a:xfrm rot="2566640">
                <a:off x="4371475" y="855557"/>
                <a:ext cx="177384" cy="247703"/>
              </a:xfrm>
              <a:prstGeom prst="ellipse">
                <a:avLst/>
              </a:prstGeom>
              <a:gradFill rotWithShape="1">
                <a:gsLst>
                  <a:gs pos="0">
                    <a:srgbClr val="E4E6D0"/>
                  </a:gs>
                  <a:gs pos="100000">
                    <a:srgbClr val="D8DAB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4221131" y="996960"/>
                <a:ext cx="80797" cy="89361"/>
              </a:xfrm>
              <a:custGeom>
                <a:avLst/>
                <a:gdLst>
                  <a:gd name="connsiteX0" fmla="*/ 0 w 82550"/>
                  <a:gd name="connsiteY0" fmla="*/ 78581 h 86121"/>
                  <a:gd name="connsiteX1" fmla="*/ 52388 w 82550"/>
                  <a:gd name="connsiteY1" fmla="*/ 80962 h 86121"/>
                  <a:gd name="connsiteX2" fmla="*/ 80963 w 82550"/>
                  <a:gd name="connsiteY2" fmla="*/ 47625 h 86121"/>
                  <a:gd name="connsiteX3" fmla="*/ 61913 w 82550"/>
                  <a:gd name="connsiteY3" fmla="*/ 0 h 86121"/>
                  <a:gd name="connsiteX4" fmla="*/ 61913 w 82550"/>
                  <a:gd name="connsiteY4" fmla="*/ 0 h 86121"/>
                  <a:gd name="connsiteX0" fmla="*/ 0 w 81013"/>
                  <a:gd name="connsiteY0" fmla="*/ 78581 h 87337"/>
                  <a:gd name="connsiteX1" fmla="*/ 54769 w 81013"/>
                  <a:gd name="connsiteY1" fmla="*/ 85724 h 87337"/>
                  <a:gd name="connsiteX2" fmla="*/ 80963 w 81013"/>
                  <a:gd name="connsiteY2" fmla="*/ 47625 h 87337"/>
                  <a:gd name="connsiteX3" fmla="*/ 61913 w 81013"/>
                  <a:gd name="connsiteY3" fmla="*/ 0 h 87337"/>
                  <a:gd name="connsiteX4" fmla="*/ 61913 w 81013"/>
                  <a:gd name="connsiteY4" fmla="*/ 0 h 87337"/>
                  <a:gd name="connsiteX0" fmla="*/ 0 w 81147"/>
                  <a:gd name="connsiteY0" fmla="*/ 78581 h 89465"/>
                  <a:gd name="connsiteX1" fmla="*/ 47626 w 81147"/>
                  <a:gd name="connsiteY1" fmla="*/ 88105 h 89465"/>
                  <a:gd name="connsiteX2" fmla="*/ 80963 w 81147"/>
                  <a:gd name="connsiteY2" fmla="*/ 47625 h 89465"/>
                  <a:gd name="connsiteX3" fmla="*/ 61913 w 81147"/>
                  <a:gd name="connsiteY3" fmla="*/ 0 h 89465"/>
                  <a:gd name="connsiteX4" fmla="*/ 61913 w 81147"/>
                  <a:gd name="connsiteY4" fmla="*/ 0 h 89465"/>
                  <a:gd name="connsiteX0" fmla="*/ 0 w 81147"/>
                  <a:gd name="connsiteY0" fmla="*/ 78581 h 89319"/>
                  <a:gd name="connsiteX1" fmla="*/ 47626 w 81147"/>
                  <a:gd name="connsiteY1" fmla="*/ 88105 h 89319"/>
                  <a:gd name="connsiteX2" fmla="*/ 80963 w 81147"/>
                  <a:gd name="connsiteY2" fmla="*/ 50006 h 89319"/>
                  <a:gd name="connsiteX3" fmla="*/ 61913 w 81147"/>
                  <a:gd name="connsiteY3" fmla="*/ 0 h 89319"/>
                  <a:gd name="connsiteX4" fmla="*/ 61913 w 81147"/>
                  <a:gd name="connsiteY4" fmla="*/ 0 h 89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147" h="89319">
                    <a:moveTo>
                      <a:pt x="0" y="78581"/>
                    </a:moveTo>
                    <a:cubicBezTo>
                      <a:pt x="19447" y="82351"/>
                      <a:pt x="34132" y="92867"/>
                      <a:pt x="47626" y="88105"/>
                    </a:cubicBezTo>
                    <a:cubicBezTo>
                      <a:pt x="61120" y="83343"/>
                      <a:pt x="78582" y="64690"/>
                      <a:pt x="80963" y="50006"/>
                    </a:cubicBezTo>
                    <a:cubicBezTo>
                      <a:pt x="83344" y="35322"/>
                      <a:pt x="61913" y="0"/>
                      <a:pt x="61913" y="0"/>
                    </a:cubicBezTo>
                    <a:lnTo>
                      <a:pt x="61913" y="0"/>
                    </a:lnTo>
                  </a:path>
                </a:pathLst>
              </a:custGeom>
              <a:ln w="12700">
                <a:solidFill>
                  <a:srgbClr val="5F5F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4137102" y="864514"/>
                <a:ext cx="77565" cy="97340"/>
              </a:xfrm>
              <a:custGeom>
                <a:avLst/>
                <a:gdLst>
                  <a:gd name="connsiteX0" fmla="*/ 0 w 88106"/>
                  <a:gd name="connsiteY0" fmla="*/ 54768 h 68659"/>
                  <a:gd name="connsiteX1" fmla="*/ 73818 w 88106"/>
                  <a:gd name="connsiteY1" fmla="*/ 59531 h 68659"/>
                  <a:gd name="connsiteX2" fmla="*/ 85725 w 88106"/>
                  <a:gd name="connsiteY2" fmla="*/ 0 h 68659"/>
                  <a:gd name="connsiteX0" fmla="*/ 0 w 88106"/>
                  <a:gd name="connsiteY0" fmla="*/ 54768 h 68659"/>
                  <a:gd name="connsiteX1" fmla="*/ 73818 w 88106"/>
                  <a:gd name="connsiteY1" fmla="*/ 59531 h 68659"/>
                  <a:gd name="connsiteX2" fmla="*/ 85725 w 88106"/>
                  <a:gd name="connsiteY2" fmla="*/ 0 h 68659"/>
                  <a:gd name="connsiteX0" fmla="*/ 0 w 88106"/>
                  <a:gd name="connsiteY0" fmla="*/ 54768 h 68659"/>
                  <a:gd name="connsiteX1" fmla="*/ 73818 w 88106"/>
                  <a:gd name="connsiteY1" fmla="*/ 59531 h 68659"/>
                  <a:gd name="connsiteX2" fmla="*/ 85725 w 88106"/>
                  <a:gd name="connsiteY2" fmla="*/ 0 h 68659"/>
                  <a:gd name="connsiteX0" fmla="*/ 0 w 86122"/>
                  <a:gd name="connsiteY0" fmla="*/ 95232 h 115867"/>
                  <a:gd name="connsiteX1" fmla="*/ 73818 w 86122"/>
                  <a:gd name="connsiteY1" fmla="*/ 99995 h 115867"/>
                  <a:gd name="connsiteX2" fmla="*/ 73824 w 86122"/>
                  <a:gd name="connsiteY2" fmla="*/ 0 h 115867"/>
                  <a:gd name="connsiteX0" fmla="*/ 0 w 86122"/>
                  <a:gd name="connsiteY0" fmla="*/ 95232 h 115867"/>
                  <a:gd name="connsiteX1" fmla="*/ 73818 w 86122"/>
                  <a:gd name="connsiteY1" fmla="*/ 99995 h 115867"/>
                  <a:gd name="connsiteX2" fmla="*/ 73824 w 86122"/>
                  <a:gd name="connsiteY2" fmla="*/ 0 h 115867"/>
                  <a:gd name="connsiteX0" fmla="*/ 0 w 78983"/>
                  <a:gd name="connsiteY0" fmla="*/ 95232 h 115867"/>
                  <a:gd name="connsiteX1" fmla="*/ 73818 w 78983"/>
                  <a:gd name="connsiteY1" fmla="*/ 99995 h 115867"/>
                  <a:gd name="connsiteX2" fmla="*/ 73824 w 78983"/>
                  <a:gd name="connsiteY2" fmla="*/ 0 h 115867"/>
                  <a:gd name="connsiteX0" fmla="*/ 0 w 73824"/>
                  <a:gd name="connsiteY0" fmla="*/ 95232 h 115867"/>
                  <a:gd name="connsiteX1" fmla="*/ 73818 w 73824"/>
                  <a:gd name="connsiteY1" fmla="*/ 99995 h 115867"/>
                  <a:gd name="connsiteX2" fmla="*/ 73824 w 73824"/>
                  <a:gd name="connsiteY2" fmla="*/ 0 h 115867"/>
                  <a:gd name="connsiteX0" fmla="*/ 0 w 88513"/>
                  <a:gd name="connsiteY0" fmla="*/ 95232 h 115867"/>
                  <a:gd name="connsiteX1" fmla="*/ 73818 w 88513"/>
                  <a:gd name="connsiteY1" fmla="*/ 99995 h 115867"/>
                  <a:gd name="connsiteX2" fmla="*/ 73824 w 88513"/>
                  <a:gd name="connsiteY2" fmla="*/ 0 h 115867"/>
                  <a:gd name="connsiteX0" fmla="*/ 0 w 73824"/>
                  <a:gd name="connsiteY0" fmla="*/ 95232 h 115867"/>
                  <a:gd name="connsiteX1" fmla="*/ 73818 w 73824"/>
                  <a:gd name="connsiteY1" fmla="*/ 99995 h 115867"/>
                  <a:gd name="connsiteX2" fmla="*/ 73824 w 73824"/>
                  <a:gd name="connsiteY2" fmla="*/ 0 h 115867"/>
                  <a:gd name="connsiteX0" fmla="*/ 0 w 73818"/>
                  <a:gd name="connsiteY0" fmla="*/ 90451 h 111086"/>
                  <a:gd name="connsiteX1" fmla="*/ 73818 w 73818"/>
                  <a:gd name="connsiteY1" fmla="*/ 95214 h 111086"/>
                  <a:gd name="connsiteX2" fmla="*/ 71448 w 73818"/>
                  <a:gd name="connsiteY2" fmla="*/ 0 h 111086"/>
                  <a:gd name="connsiteX0" fmla="*/ 0 w 76211"/>
                  <a:gd name="connsiteY0" fmla="*/ 90451 h 111086"/>
                  <a:gd name="connsiteX1" fmla="*/ 73818 w 76211"/>
                  <a:gd name="connsiteY1" fmla="*/ 95214 h 111086"/>
                  <a:gd name="connsiteX2" fmla="*/ 76211 w 76211"/>
                  <a:gd name="connsiteY2" fmla="*/ 0 h 111086"/>
                  <a:gd name="connsiteX0" fmla="*/ 0 w 76211"/>
                  <a:gd name="connsiteY0" fmla="*/ 90451 h 98347"/>
                  <a:gd name="connsiteX1" fmla="*/ 73818 w 76211"/>
                  <a:gd name="connsiteY1" fmla="*/ 95214 h 98347"/>
                  <a:gd name="connsiteX2" fmla="*/ 76211 w 76211"/>
                  <a:gd name="connsiteY2" fmla="*/ 0 h 9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11" h="98347">
                    <a:moveTo>
                      <a:pt x="0" y="90451"/>
                    </a:moveTo>
                    <a:cubicBezTo>
                      <a:pt x="29765" y="97396"/>
                      <a:pt x="51989" y="101561"/>
                      <a:pt x="73818" y="95214"/>
                    </a:cubicBezTo>
                    <a:cubicBezTo>
                      <a:pt x="71845" y="69853"/>
                      <a:pt x="67882" y="60937"/>
                      <a:pt x="76211" y="0"/>
                    </a:cubicBezTo>
                  </a:path>
                </a:pathLst>
              </a:custGeom>
              <a:ln>
                <a:solidFill>
                  <a:srgbClr val="5F5F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4550782" y="1178873"/>
                <a:ext cx="53325" cy="113296"/>
              </a:xfrm>
              <a:custGeom>
                <a:avLst/>
                <a:gdLst>
                  <a:gd name="connsiteX0" fmla="*/ 37306 w 58738"/>
                  <a:gd name="connsiteY0" fmla="*/ 116681 h 116681"/>
                  <a:gd name="connsiteX1" fmla="*/ 6350 w 58738"/>
                  <a:gd name="connsiteY1" fmla="*/ 61912 h 116681"/>
                  <a:gd name="connsiteX2" fmla="*/ 8731 w 58738"/>
                  <a:gd name="connsiteY2" fmla="*/ 26194 h 116681"/>
                  <a:gd name="connsiteX3" fmla="*/ 58738 w 58738"/>
                  <a:gd name="connsiteY3" fmla="*/ 0 h 116681"/>
                  <a:gd name="connsiteX0" fmla="*/ 42442 w 56730"/>
                  <a:gd name="connsiteY0" fmla="*/ 114300 h 114300"/>
                  <a:gd name="connsiteX1" fmla="*/ 4342 w 56730"/>
                  <a:gd name="connsiteY1" fmla="*/ 61912 h 114300"/>
                  <a:gd name="connsiteX2" fmla="*/ 6723 w 56730"/>
                  <a:gd name="connsiteY2" fmla="*/ 26194 h 114300"/>
                  <a:gd name="connsiteX3" fmla="*/ 56730 w 56730"/>
                  <a:gd name="connsiteY3" fmla="*/ 0 h 114300"/>
                  <a:gd name="connsiteX0" fmla="*/ 39689 w 53977"/>
                  <a:gd name="connsiteY0" fmla="*/ 114300 h 114300"/>
                  <a:gd name="connsiteX1" fmla="*/ 8733 w 53977"/>
                  <a:gd name="connsiteY1" fmla="*/ 64293 h 114300"/>
                  <a:gd name="connsiteX2" fmla="*/ 3970 w 53977"/>
                  <a:gd name="connsiteY2" fmla="*/ 26194 h 114300"/>
                  <a:gd name="connsiteX3" fmla="*/ 53977 w 53977"/>
                  <a:gd name="connsiteY3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77" h="114300">
                    <a:moveTo>
                      <a:pt x="39689" y="114300"/>
                    </a:moveTo>
                    <a:cubicBezTo>
                      <a:pt x="26592" y="94456"/>
                      <a:pt x="14686" y="78977"/>
                      <a:pt x="8733" y="64293"/>
                    </a:cubicBezTo>
                    <a:cubicBezTo>
                      <a:pt x="2780" y="49609"/>
                      <a:pt x="-4761" y="36513"/>
                      <a:pt x="3970" y="26194"/>
                    </a:cubicBezTo>
                    <a:cubicBezTo>
                      <a:pt x="12701" y="15875"/>
                      <a:pt x="33339" y="7937"/>
                      <a:pt x="53977" y="0"/>
                    </a:cubicBezTo>
                  </a:path>
                </a:pathLst>
              </a:custGeom>
              <a:ln w="12700">
                <a:solidFill>
                  <a:srgbClr val="5F5F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19800415">
                <a:off x="4195276" y="963449"/>
                <a:ext cx="80797" cy="116489"/>
              </a:xfrm>
              <a:prstGeom prst="ellipse">
                <a:avLst/>
              </a:prstGeom>
              <a:solidFill>
                <a:srgbClr val="D4DD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68" name="Oval 167"/>
              <p:cNvSpPr/>
              <p:nvPr/>
            </p:nvSpPr>
            <p:spPr>
              <a:xfrm rot="16720357">
                <a:off x="4440604" y="1124568"/>
                <a:ext cx="81383" cy="135739"/>
              </a:xfrm>
              <a:prstGeom prst="ellipse">
                <a:avLst/>
              </a:prstGeom>
              <a:solidFill>
                <a:srgbClr val="D4DD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4408580" y="1131001"/>
                <a:ext cx="84029" cy="111701"/>
              </a:xfrm>
              <a:custGeom>
                <a:avLst/>
                <a:gdLst>
                  <a:gd name="connsiteX0" fmla="*/ 34131 w 76994"/>
                  <a:gd name="connsiteY0" fmla="*/ 124222 h 124222"/>
                  <a:gd name="connsiteX1" fmla="*/ 3175 w 76994"/>
                  <a:gd name="connsiteY1" fmla="*/ 43259 h 124222"/>
                  <a:gd name="connsiteX2" fmla="*/ 15081 w 76994"/>
                  <a:gd name="connsiteY2" fmla="*/ 9922 h 124222"/>
                  <a:gd name="connsiteX3" fmla="*/ 38894 w 76994"/>
                  <a:gd name="connsiteY3" fmla="*/ 397 h 124222"/>
                  <a:gd name="connsiteX4" fmla="*/ 76994 w 76994"/>
                  <a:gd name="connsiteY4" fmla="*/ 7541 h 124222"/>
                  <a:gd name="connsiteX0" fmla="*/ 43652 w 86515"/>
                  <a:gd name="connsiteY0" fmla="*/ 124222 h 124222"/>
                  <a:gd name="connsiteX1" fmla="*/ 3175 w 86515"/>
                  <a:gd name="connsiteY1" fmla="*/ 52800 h 124222"/>
                  <a:gd name="connsiteX2" fmla="*/ 24602 w 86515"/>
                  <a:gd name="connsiteY2" fmla="*/ 9922 h 124222"/>
                  <a:gd name="connsiteX3" fmla="*/ 48415 w 86515"/>
                  <a:gd name="connsiteY3" fmla="*/ 397 h 124222"/>
                  <a:gd name="connsiteX4" fmla="*/ 86515 w 86515"/>
                  <a:gd name="connsiteY4" fmla="*/ 7541 h 124222"/>
                  <a:gd name="connsiteX0" fmla="*/ 43652 w 86515"/>
                  <a:gd name="connsiteY0" fmla="*/ 124222 h 124222"/>
                  <a:gd name="connsiteX1" fmla="*/ 3175 w 86515"/>
                  <a:gd name="connsiteY1" fmla="*/ 52800 h 124222"/>
                  <a:gd name="connsiteX2" fmla="*/ 24602 w 86515"/>
                  <a:gd name="connsiteY2" fmla="*/ 9922 h 124222"/>
                  <a:gd name="connsiteX3" fmla="*/ 48415 w 86515"/>
                  <a:gd name="connsiteY3" fmla="*/ 397 h 124222"/>
                  <a:gd name="connsiteX4" fmla="*/ 86515 w 86515"/>
                  <a:gd name="connsiteY4" fmla="*/ 7541 h 124222"/>
                  <a:gd name="connsiteX0" fmla="*/ 38406 w 83650"/>
                  <a:gd name="connsiteY0" fmla="*/ 109567 h 109567"/>
                  <a:gd name="connsiteX1" fmla="*/ 310 w 83650"/>
                  <a:gd name="connsiteY1" fmla="*/ 52432 h 109567"/>
                  <a:gd name="connsiteX2" fmla="*/ 21737 w 83650"/>
                  <a:gd name="connsiteY2" fmla="*/ 9554 h 109567"/>
                  <a:gd name="connsiteX3" fmla="*/ 45550 w 83650"/>
                  <a:gd name="connsiteY3" fmla="*/ 29 h 109567"/>
                  <a:gd name="connsiteX4" fmla="*/ 83650 w 83650"/>
                  <a:gd name="connsiteY4" fmla="*/ 7173 h 109567"/>
                  <a:gd name="connsiteX0" fmla="*/ 31066 w 83454"/>
                  <a:gd name="connsiteY0" fmla="*/ 111948 h 111948"/>
                  <a:gd name="connsiteX1" fmla="*/ 114 w 83454"/>
                  <a:gd name="connsiteY1" fmla="*/ 52432 h 111948"/>
                  <a:gd name="connsiteX2" fmla="*/ 21541 w 83454"/>
                  <a:gd name="connsiteY2" fmla="*/ 9554 h 111948"/>
                  <a:gd name="connsiteX3" fmla="*/ 45354 w 83454"/>
                  <a:gd name="connsiteY3" fmla="*/ 29 h 111948"/>
                  <a:gd name="connsiteX4" fmla="*/ 83454 w 83454"/>
                  <a:gd name="connsiteY4" fmla="*/ 7173 h 111948"/>
                  <a:gd name="connsiteX0" fmla="*/ 31066 w 83454"/>
                  <a:gd name="connsiteY0" fmla="*/ 111948 h 111948"/>
                  <a:gd name="connsiteX1" fmla="*/ 114 w 83454"/>
                  <a:gd name="connsiteY1" fmla="*/ 52432 h 111948"/>
                  <a:gd name="connsiteX2" fmla="*/ 21541 w 83454"/>
                  <a:gd name="connsiteY2" fmla="*/ 9554 h 111948"/>
                  <a:gd name="connsiteX3" fmla="*/ 45354 w 83454"/>
                  <a:gd name="connsiteY3" fmla="*/ 29 h 111948"/>
                  <a:gd name="connsiteX4" fmla="*/ 83454 w 83454"/>
                  <a:gd name="connsiteY4" fmla="*/ 7173 h 11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454" h="111948">
                    <a:moveTo>
                      <a:pt x="31066" y="111948"/>
                    </a:moveTo>
                    <a:cubicBezTo>
                      <a:pt x="-1872" y="76244"/>
                      <a:pt x="1701" y="69498"/>
                      <a:pt x="114" y="52432"/>
                    </a:cubicBezTo>
                    <a:cubicBezTo>
                      <a:pt x="-1473" y="35366"/>
                      <a:pt x="14001" y="18288"/>
                      <a:pt x="21541" y="9554"/>
                    </a:cubicBezTo>
                    <a:cubicBezTo>
                      <a:pt x="29081" y="820"/>
                      <a:pt x="35035" y="426"/>
                      <a:pt x="45354" y="29"/>
                    </a:cubicBezTo>
                    <a:cubicBezTo>
                      <a:pt x="55673" y="-368"/>
                      <a:pt x="69563" y="3402"/>
                      <a:pt x="83454" y="7173"/>
                    </a:cubicBezTo>
                  </a:path>
                </a:pathLst>
              </a:custGeom>
              <a:ln w="12700">
                <a:solidFill>
                  <a:srgbClr val="5F5F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sp>
          <p:nvSpPr>
            <p:cNvPr id="8249" name="Line 149"/>
            <p:cNvSpPr>
              <a:spLocks noChangeShapeType="1"/>
            </p:cNvSpPr>
            <p:nvPr/>
          </p:nvSpPr>
          <p:spPr bwMode="auto">
            <a:xfrm>
              <a:off x="1914524" y="1866382"/>
              <a:ext cx="1046163" cy="608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50" name="Line 150"/>
            <p:cNvSpPr>
              <a:spLocks noChangeShapeType="1"/>
            </p:cNvSpPr>
            <p:nvPr/>
          </p:nvSpPr>
          <p:spPr bwMode="auto">
            <a:xfrm flipV="1">
              <a:off x="1914525" y="1622201"/>
              <a:ext cx="709613" cy="1596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51" name="Line 150"/>
            <p:cNvSpPr>
              <a:spLocks noChangeShapeType="1"/>
            </p:cNvSpPr>
            <p:nvPr/>
          </p:nvSpPr>
          <p:spPr bwMode="auto">
            <a:xfrm>
              <a:off x="4024307" y="785795"/>
              <a:ext cx="475976" cy="173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43000" y="611188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All plastids start life as proplastids</a:t>
            </a:r>
          </a:p>
        </p:txBody>
      </p:sp>
      <p:pic>
        <p:nvPicPr>
          <p:cNvPr id="10243" name="Picture 6" descr="proplast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33600"/>
            <a:ext cx="421163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333375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Proplastids develop into chloroplasts as leaves develop (slowly under some circumstances)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4497388"/>
            <a:ext cx="3998913" cy="1782762"/>
            <a:chOff x="2259566" y="3109842"/>
            <a:chExt cx="2964698" cy="1348982"/>
          </a:xfrm>
        </p:grpSpPr>
        <p:pic>
          <p:nvPicPr>
            <p:cNvPr id="12315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138" y="3142810"/>
              <a:ext cx="2947126" cy="41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6" name="Freeform 5"/>
            <p:cNvSpPr>
              <a:spLocks noEditPoints="1"/>
            </p:cNvSpPr>
            <p:nvPr/>
          </p:nvSpPr>
          <p:spPr bwMode="auto">
            <a:xfrm>
              <a:off x="2265002" y="3417902"/>
              <a:ext cx="190137" cy="392411"/>
            </a:xfrm>
            <a:custGeom>
              <a:avLst/>
              <a:gdLst>
                <a:gd name="T0" fmla="*/ 0 w 94"/>
                <a:gd name="T1" fmla="*/ 773286330 h 194"/>
                <a:gd name="T2" fmla="*/ 302766877 w 94"/>
                <a:gd name="T3" fmla="*/ 102285770 h 194"/>
                <a:gd name="T4" fmla="*/ 347772709 w 94"/>
                <a:gd name="T5" fmla="*/ 122743734 h 194"/>
                <a:gd name="T6" fmla="*/ 45005832 w 94"/>
                <a:gd name="T7" fmla="*/ 793744293 h 194"/>
                <a:gd name="T8" fmla="*/ 0 w 94"/>
                <a:gd name="T9" fmla="*/ 773286330 h 194"/>
                <a:gd name="T10" fmla="*/ 245487094 w 94"/>
                <a:gd name="T11" fmla="*/ 106377768 h 194"/>
                <a:gd name="T12" fmla="*/ 380504592 w 94"/>
                <a:gd name="T13" fmla="*/ 0 h 194"/>
                <a:gd name="T14" fmla="*/ 384596583 w 94"/>
                <a:gd name="T15" fmla="*/ 167749634 h 194"/>
                <a:gd name="T16" fmla="*/ 245487094 w 94"/>
                <a:gd name="T17" fmla="*/ 106377768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" h="194">
                  <a:moveTo>
                    <a:pt x="0" y="189"/>
                  </a:moveTo>
                  <a:lnTo>
                    <a:pt x="74" y="25"/>
                  </a:lnTo>
                  <a:lnTo>
                    <a:pt x="85" y="30"/>
                  </a:lnTo>
                  <a:lnTo>
                    <a:pt x="11" y="194"/>
                  </a:lnTo>
                  <a:lnTo>
                    <a:pt x="0" y="189"/>
                  </a:lnTo>
                  <a:close/>
                  <a:moveTo>
                    <a:pt x="60" y="26"/>
                  </a:moveTo>
                  <a:lnTo>
                    <a:pt x="93" y="0"/>
                  </a:lnTo>
                  <a:lnTo>
                    <a:pt x="94" y="41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FFFFFF"/>
            </a:solidFill>
            <a:ln w="1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7" name="Freeform 6"/>
            <p:cNvSpPr>
              <a:spLocks noEditPoints="1"/>
            </p:cNvSpPr>
            <p:nvPr/>
          </p:nvSpPr>
          <p:spPr bwMode="auto">
            <a:xfrm>
              <a:off x="2839459" y="3347106"/>
              <a:ext cx="291274" cy="394433"/>
            </a:xfrm>
            <a:custGeom>
              <a:avLst/>
              <a:gdLst>
                <a:gd name="T0" fmla="*/ 548256555 w 144"/>
                <a:gd name="T1" fmla="*/ 797832777 h 195"/>
                <a:gd name="T2" fmla="*/ 53189869 w 144"/>
                <a:gd name="T3" fmla="*/ 118651515 h 195"/>
                <a:gd name="T4" fmla="*/ 94103752 w 144"/>
                <a:gd name="T5" fmla="*/ 90011633 h 195"/>
                <a:gd name="T6" fmla="*/ 589170438 w 144"/>
                <a:gd name="T7" fmla="*/ 769192896 h 195"/>
                <a:gd name="T8" fmla="*/ 548256555 w 144"/>
                <a:gd name="T9" fmla="*/ 797832777 h 195"/>
                <a:gd name="T10" fmla="*/ 28639921 w 144"/>
                <a:gd name="T11" fmla="*/ 167749321 h 195"/>
                <a:gd name="T12" fmla="*/ 0 w 144"/>
                <a:gd name="T13" fmla="*/ 0 h 195"/>
                <a:gd name="T14" fmla="*/ 151383593 w 144"/>
                <a:gd name="T15" fmla="*/ 77737687 h 195"/>
                <a:gd name="T16" fmla="*/ 28639921 w 144"/>
                <a:gd name="T17" fmla="*/ 167749321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95">
                  <a:moveTo>
                    <a:pt x="134" y="195"/>
                  </a:moveTo>
                  <a:lnTo>
                    <a:pt x="13" y="29"/>
                  </a:lnTo>
                  <a:lnTo>
                    <a:pt x="23" y="22"/>
                  </a:lnTo>
                  <a:lnTo>
                    <a:pt x="144" y="188"/>
                  </a:lnTo>
                  <a:lnTo>
                    <a:pt x="134" y="195"/>
                  </a:lnTo>
                  <a:close/>
                  <a:moveTo>
                    <a:pt x="7" y="41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FFFFFF"/>
            </a:solidFill>
            <a:ln w="1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8" name="Freeform 25"/>
            <p:cNvSpPr>
              <a:spLocks noEditPoints="1"/>
            </p:cNvSpPr>
            <p:nvPr/>
          </p:nvSpPr>
          <p:spPr bwMode="auto">
            <a:xfrm>
              <a:off x="3650576" y="3334969"/>
              <a:ext cx="883936" cy="305433"/>
            </a:xfrm>
            <a:custGeom>
              <a:avLst/>
              <a:gdLst>
                <a:gd name="T0" fmla="*/ 1771603949 w 437"/>
                <a:gd name="T1" fmla="*/ 617810050 h 151"/>
                <a:gd name="T2" fmla="*/ 110469750 w 437"/>
                <a:gd name="T3" fmla="*/ 90011712 h 151"/>
                <a:gd name="T4" fmla="*/ 126835714 w 437"/>
                <a:gd name="T5" fmla="*/ 40913863 h 151"/>
                <a:gd name="T6" fmla="*/ 1787969913 w 437"/>
                <a:gd name="T7" fmla="*/ 572804194 h 151"/>
                <a:gd name="T8" fmla="*/ 1771603949 w 437"/>
                <a:gd name="T9" fmla="*/ 617810050 h 151"/>
                <a:gd name="T10" fmla="*/ 118651720 w 437"/>
                <a:gd name="T11" fmla="*/ 143201554 h 151"/>
                <a:gd name="T12" fmla="*/ 0 w 437"/>
                <a:gd name="T13" fmla="*/ 24547913 h 151"/>
                <a:gd name="T14" fmla="*/ 163657615 w 437"/>
                <a:gd name="T15" fmla="*/ 0 h 151"/>
                <a:gd name="T16" fmla="*/ 118651720 w 437"/>
                <a:gd name="T17" fmla="*/ 143201554 h 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7" h="151">
                  <a:moveTo>
                    <a:pt x="433" y="151"/>
                  </a:moveTo>
                  <a:lnTo>
                    <a:pt x="27" y="22"/>
                  </a:lnTo>
                  <a:lnTo>
                    <a:pt x="31" y="10"/>
                  </a:lnTo>
                  <a:lnTo>
                    <a:pt x="437" y="140"/>
                  </a:lnTo>
                  <a:lnTo>
                    <a:pt x="433" y="151"/>
                  </a:lnTo>
                  <a:close/>
                  <a:moveTo>
                    <a:pt x="29" y="35"/>
                  </a:moveTo>
                  <a:lnTo>
                    <a:pt x="0" y="6"/>
                  </a:lnTo>
                  <a:lnTo>
                    <a:pt x="40" y="0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FFFFFF"/>
            </a:solidFill>
            <a:ln w="1" cap="flat">
              <a:solidFill>
                <a:srgbClr val="FFFF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2319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138" y="3142810"/>
              <a:ext cx="2947126" cy="41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>
              <a:stCxn id="12325" idx="0"/>
            </p:cNvCxnSpPr>
            <p:nvPr/>
          </p:nvCxnSpPr>
          <p:spPr>
            <a:xfrm flipH="1" flipV="1">
              <a:off x="2860980" y="3334472"/>
              <a:ext cx="435466" cy="248655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2324" idx="0"/>
            </p:cNvCxnSpPr>
            <p:nvPr/>
          </p:nvCxnSpPr>
          <p:spPr>
            <a:xfrm flipH="1" flipV="1">
              <a:off x="3650702" y="3352491"/>
              <a:ext cx="866224" cy="230636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2326" idx="0"/>
            </p:cNvCxnSpPr>
            <p:nvPr/>
          </p:nvCxnSpPr>
          <p:spPr>
            <a:xfrm flipH="1" flipV="1">
              <a:off x="2454937" y="3417357"/>
              <a:ext cx="68262" cy="16577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3" name="Text Box 75"/>
            <p:cNvSpPr txBox="1">
              <a:spLocks noChangeArrowheads="1"/>
            </p:cNvSpPr>
            <p:nvPr/>
          </p:nvSpPr>
          <p:spPr bwMode="auto">
            <a:xfrm>
              <a:off x="2281438" y="3109842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pic>
          <p:nvPicPr>
            <p:cNvPr id="1232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752" y="3583005"/>
              <a:ext cx="1415512" cy="87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570" y="3583004"/>
              <a:ext cx="978202" cy="70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566" y="3583005"/>
              <a:ext cx="527762" cy="49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880205" y="4377140"/>
              <a:ext cx="2565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8" name="TextBox 17"/>
            <p:cNvSpPr txBox="1">
              <a:spLocks noChangeArrowheads="1"/>
            </p:cNvSpPr>
            <p:nvPr/>
          </p:nvSpPr>
          <p:spPr bwMode="auto">
            <a:xfrm>
              <a:off x="3798474" y="4199497"/>
              <a:ext cx="43633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7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µm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830380" y="4247407"/>
              <a:ext cx="2565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79574" y="4049205"/>
              <a:ext cx="25657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2" name="Group 20"/>
          <p:cNvGrpSpPr>
            <a:grpSpLocks/>
          </p:cNvGrpSpPr>
          <p:nvPr/>
        </p:nvGrpSpPr>
        <p:grpSpPr bwMode="auto">
          <a:xfrm>
            <a:off x="1162050" y="1341438"/>
            <a:ext cx="6578600" cy="2919412"/>
            <a:chOff x="2274173" y="757597"/>
            <a:chExt cx="4876800" cy="2209800"/>
          </a:xfrm>
        </p:grpSpPr>
        <p:pic>
          <p:nvPicPr>
            <p:cNvPr id="12298" name="Picture 22" descr="C:\Documents and Settings\uhba047\My Documents\My papers\plastid development\cue6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39" y="757597"/>
              <a:ext cx="666434" cy="76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27" descr="C:\Documents and Settings\uhba047\My Documents\My papers\plastid development\cue6 plan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173" y="757597"/>
              <a:ext cx="1768852" cy="209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29" descr="C:\Documents and Settings\uhba047\My Documents\My papers\plastid development\cue6d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39" y="1437052"/>
              <a:ext cx="3083034" cy="153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30" descr="C:\Documents and Settings\uhba047\My Documents\My papers\plastid development\cue6b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341" y="757597"/>
              <a:ext cx="1046363" cy="597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31" descr="C:\Documents and Settings\uhba047\My Documents\My papers\plastid development\cue6c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444" y="757597"/>
              <a:ext cx="1124218" cy="70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Line 34"/>
            <p:cNvSpPr>
              <a:spLocks noChangeShapeType="1"/>
            </p:cNvSpPr>
            <p:nvPr/>
          </p:nvSpPr>
          <p:spPr bwMode="auto">
            <a:xfrm flipV="1">
              <a:off x="3171056" y="1286062"/>
              <a:ext cx="149480" cy="3774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triangle" w="sm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4" name="Line 35"/>
            <p:cNvSpPr>
              <a:spLocks noChangeShapeType="1"/>
            </p:cNvSpPr>
            <p:nvPr/>
          </p:nvSpPr>
          <p:spPr bwMode="auto">
            <a:xfrm flipV="1">
              <a:off x="3320536" y="1135072"/>
              <a:ext cx="822143" cy="15099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5" name="Line 37"/>
            <p:cNvSpPr>
              <a:spLocks noChangeShapeType="1"/>
            </p:cNvSpPr>
            <p:nvPr/>
          </p:nvSpPr>
          <p:spPr bwMode="auto">
            <a:xfrm flipV="1">
              <a:off x="4033683" y="1135072"/>
              <a:ext cx="105882" cy="17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6" name="Line 38"/>
            <p:cNvSpPr>
              <a:spLocks noChangeShapeType="1"/>
            </p:cNvSpPr>
            <p:nvPr/>
          </p:nvSpPr>
          <p:spPr bwMode="auto">
            <a:xfrm flipV="1">
              <a:off x="3465345" y="1260897"/>
              <a:ext cx="1494805" cy="3019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7" name="Line 39"/>
            <p:cNvSpPr>
              <a:spLocks noChangeShapeType="1"/>
            </p:cNvSpPr>
            <p:nvPr/>
          </p:nvSpPr>
          <p:spPr bwMode="auto">
            <a:xfrm flipV="1">
              <a:off x="3465345" y="1448061"/>
              <a:ext cx="573008" cy="11481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8" name="Line 40"/>
            <p:cNvSpPr>
              <a:spLocks noChangeShapeType="1"/>
            </p:cNvSpPr>
            <p:nvPr/>
          </p:nvSpPr>
          <p:spPr bwMode="auto">
            <a:xfrm flipV="1">
              <a:off x="3619497" y="1240450"/>
              <a:ext cx="2362103" cy="404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09" name="Line 41"/>
            <p:cNvSpPr>
              <a:spLocks noChangeShapeType="1"/>
            </p:cNvSpPr>
            <p:nvPr/>
          </p:nvSpPr>
          <p:spPr bwMode="auto">
            <a:xfrm flipV="1">
              <a:off x="3619497" y="1570740"/>
              <a:ext cx="418857" cy="7392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0" name="Line 42"/>
            <p:cNvSpPr>
              <a:spLocks noChangeShapeType="1"/>
            </p:cNvSpPr>
            <p:nvPr/>
          </p:nvSpPr>
          <p:spPr bwMode="auto">
            <a:xfrm>
              <a:off x="4043025" y="1967089"/>
              <a:ext cx="498268" cy="739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1" name="Line 43"/>
            <p:cNvSpPr>
              <a:spLocks noChangeShapeType="1"/>
            </p:cNvSpPr>
            <p:nvPr/>
          </p:nvSpPr>
          <p:spPr bwMode="auto">
            <a:xfrm>
              <a:off x="3768978" y="1929341"/>
              <a:ext cx="270933" cy="4089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sm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12" name="Text Box 75"/>
            <p:cNvSpPr txBox="1">
              <a:spLocks noChangeArrowheads="1"/>
            </p:cNvSpPr>
            <p:nvPr/>
          </p:nvSpPr>
          <p:spPr bwMode="auto">
            <a:xfrm>
              <a:off x="2281438" y="833797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  <a:endParaRPr lang="en-GB" altLang="en-US" sz="14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659056" y="1446131"/>
              <a:ext cx="375410" cy="1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4" name="TextBox 37"/>
            <p:cNvSpPr txBox="1">
              <a:spLocks noChangeArrowheads="1"/>
            </p:cNvSpPr>
            <p:nvPr/>
          </p:nvSpPr>
          <p:spPr bwMode="auto">
            <a:xfrm>
              <a:off x="6639299" y="1258293"/>
              <a:ext cx="4154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latin typeface="Arial" panose="020B0604020202020204" pitchFamily="34" charset="0"/>
                  <a:cs typeface="Arial" panose="020B0604020202020204" pitchFamily="34" charset="0"/>
                </a:rPr>
                <a:t>1 µm</a:t>
              </a:r>
            </a:p>
          </p:txBody>
        </p:sp>
      </p:grpSp>
      <p:grpSp>
        <p:nvGrpSpPr>
          <p:cNvPr id="12293" name="Group 38"/>
          <p:cNvGrpSpPr>
            <a:grpSpLocks/>
          </p:cNvGrpSpPr>
          <p:nvPr/>
        </p:nvGrpSpPr>
        <p:grpSpPr bwMode="auto">
          <a:xfrm>
            <a:off x="4410075" y="3343275"/>
            <a:ext cx="3279775" cy="3038475"/>
            <a:chOff x="4592960" y="2272346"/>
            <a:chExt cx="2431489" cy="2299368"/>
          </a:xfrm>
        </p:grpSpPr>
        <p:pic>
          <p:nvPicPr>
            <p:cNvPr id="12294" name="Picture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41032" y="2996952"/>
              <a:ext cx="1777798" cy="157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6754938" y="3515735"/>
              <a:ext cx="227143" cy="2270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42" name="Straight Connector 41"/>
            <p:cNvCxnSpPr>
              <a:stCxn id="41" idx="6"/>
            </p:cNvCxnSpPr>
            <p:nvPr/>
          </p:nvCxnSpPr>
          <p:spPr>
            <a:xfrm flipV="1">
              <a:off x="6982080" y="2272346"/>
              <a:ext cx="42369" cy="13575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592960" y="2924675"/>
              <a:ext cx="2198461" cy="78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97"/>
          <p:cNvSpPr>
            <a:spLocks noChangeArrowheads="1"/>
          </p:cNvSpPr>
          <p:nvPr/>
        </p:nvSpPr>
        <p:spPr bwMode="auto">
          <a:xfrm>
            <a:off x="755576" y="404665"/>
            <a:ext cx="7848871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en-US" b="1" dirty="0">
                <a:solidFill>
                  <a:srgbClr val="0099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does this happen?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437424" y="2348880"/>
            <a:ext cx="6485174" cy="1728192"/>
            <a:chOff x="1095375" y="3876675"/>
            <a:chExt cx="6934200" cy="1847850"/>
          </a:xfrm>
        </p:grpSpPr>
        <p:pic>
          <p:nvPicPr>
            <p:cNvPr id="45" name="Picture 2" descr="N:\ResearchGroups\406 Laboratory\Priyanka\Micro. Final\thesis\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44" t="26372" r="29291" b="34333"/>
            <a:stretch/>
          </p:blipFill>
          <p:spPr bwMode="auto">
            <a:xfrm>
              <a:off x="1095375" y="4073897"/>
              <a:ext cx="1828800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N:\ResearchGroups\406 Laboratory\Priyanka\Micro. Final\thesis\14.jpg">
              <a:extLst>
                <a:ext uri="{FF2B5EF4-FFF2-40B4-BE49-F238E27FC236}">
                  <a16:creationId xmlns:a16="http://schemas.microsoft.com/office/drawing/2014/main" id="{0E0BE40F-2F96-4443-8B14-6393E702E3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22280"/>
            <a:stretch/>
          </p:blipFill>
          <p:spPr bwMode="auto">
            <a:xfrm>
              <a:off x="3381375" y="3876675"/>
              <a:ext cx="4648200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Striped Right Arrow 46"/>
            <p:cNvSpPr/>
            <p:nvPr/>
          </p:nvSpPr>
          <p:spPr>
            <a:xfrm>
              <a:off x="2576830" y="4481300"/>
              <a:ext cx="880745" cy="710454"/>
            </a:xfrm>
            <a:prstGeom prst="stripedRightArrow">
              <a:avLst/>
            </a:prstGeom>
            <a:solidFill>
              <a:srgbClr val="66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97">
            <a:extLst>
              <a:ext uri="{FF2B5EF4-FFF2-40B4-BE49-F238E27FC236}">
                <a16:creationId xmlns:a16="http://schemas.microsoft.com/office/drawing/2014/main" id="{7E34C8C1-CB6E-816A-55CA-675E8E76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31" y="5614652"/>
            <a:ext cx="7848871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0099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One of many activities required: plastid proliferation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11188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Comic Sans MS" panose="030F0702030302020204" pitchFamily="66" charset="0"/>
              </a:rPr>
              <a:t>Plastids depend on nuclear activities: plastid division</a:t>
            </a:r>
          </a:p>
        </p:txBody>
      </p:sp>
      <p:pic>
        <p:nvPicPr>
          <p:cNvPr id="14339" name="Picture 4" descr="divid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44688"/>
            <a:ext cx="7848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Picture 5" descr="divid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33591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611188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Comic Sans MS" panose="030F0702030302020204" pitchFamily="66" charset="0"/>
              </a:rPr>
              <a:t>Plastids depend on nuclear activities: plastid division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484313"/>
            <a:ext cx="51292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414" name="Oval 166"/>
          <p:cNvSpPr>
            <a:spLocks noChangeArrowheads="1"/>
          </p:cNvSpPr>
          <p:nvPr/>
        </p:nvSpPr>
        <p:spPr bwMode="auto">
          <a:xfrm>
            <a:off x="6156325" y="5229225"/>
            <a:ext cx="619125" cy="5191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4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601788"/>
            <a:ext cx="7993063" cy="4491037"/>
          </a:xfrm>
          <a:prstGeom prst="roundRect">
            <a:avLst>
              <a:gd name="adj" fmla="val 3178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43000" y="69215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009900"/>
                </a:solidFill>
                <a:latin typeface="Comic Sans MS" panose="030F0702030302020204" pitchFamily="66" charset="0"/>
              </a:rPr>
              <a:t>Plastid division genes are encoded in the nucleus</a:t>
            </a:r>
          </a:p>
        </p:txBody>
      </p: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1619250" y="3213100"/>
            <a:ext cx="2305050" cy="7921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5435600" y="2493963"/>
            <a:ext cx="3097213" cy="30956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6300788" y="3355975"/>
            <a:ext cx="1511300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ARC6</a:t>
            </a: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6300788" y="29972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6300788" y="299720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16013" y="4149725"/>
            <a:ext cx="3311525" cy="1223963"/>
            <a:chOff x="703" y="2614"/>
            <a:chExt cx="2086" cy="771"/>
          </a:xfrm>
        </p:grpSpPr>
        <p:sp>
          <p:nvSpPr>
            <p:cNvPr id="18445" name="Oval 17"/>
            <p:cNvSpPr>
              <a:spLocks noChangeArrowheads="1"/>
            </p:cNvSpPr>
            <p:nvPr/>
          </p:nvSpPr>
          <p:spPr bwMode="auto">
            <a:xfrm>
              <a:off x="703" y="2886"/>
              <a:ext cx="907" cy="499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6" name="Oval 18"/>
            <p:cNvSpPr>
              <a:spLocks noChangeArrowheads="1"/>
            </p:cNvSpPr>
            <p:nvPr/>
          </p:nvSpPr>
          <p:spPr bwMode="auto">
            <a:xfrm>
              <a:off x="1882" y="2886"/>
              <a:ext cx="907" cy="499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7" name="Line 19"/>
            <p:cNvSpPr>
              <a:spLocks noChangeShapeType="1"/>
            </p:cNvSpPr>
            <p:nvPr/>
          </p:nvSpPr>
          <p:spPr bwMode="auto">
            <a:xfrm>
              <a:off x="1746" y="2614"/>
              <a:ext cx="0" cy="27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BF74C5-03EC-4EEC-8BD5-FB23E5071F8D}"/>
              </a:ext>
            </a:extLst>
          </p:cNvPr>
          <p:cNvGrpSpPr/>
          <p:nvPr/>
        </p:nvGrpSpPr>
        <p:grpSpPr>
          <a:xfrm>
            <a:off x="2411413" y="3305400"/>
            <a:ext cx="3209024" cy="555400"/>
            <a:chOff x="2411413" y="3305400"/>
            <a:chExt cx="3209024" cy="555400"/>
          </a:xfrm>
        </p:grpSpPr>
        <p:sp>
          <p:nvSpPr>
            <p:cNvPr id="18444" name="Rectangle 22"/>
            <p:cNvSpPr>
              <a:spLocks noChangeArrowheads="1"/>
            </p:cNvSpPr>
            <p:nvPr/>
          </p:nvSpPr>
          <p:spPr bwMode="auto">
            <a:xfrm>
              <a:off x="2411413" y="3429000"/>
              <a:ext cx="8509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FFFF00"/>
                  </a:solidFill>
                  <a:latin typeface="Comic Sans MS" panose="030F0702030302020204" pitchFamily="66" charset="0"/>
                </a:rPr>
                <a:t>ARC6</a:t>
              </a:r>
            </a:p>
          </p:txBody>
        </p:sp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id="{4525C74F-C9C8-4567-B1B0-03BDE15354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34249" y="3338262"/>
              <a:ext cx="288232" cy="503238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9B22EB-7262-4FD2-8F73-08E2B69D649F}"/>
                </a:ext>
              </a:extLst>
            </p:cNvPr>
            <p:cNvSpPr/>
            <p:nvPr/>
          </p:nvSpPr>
          <p:spPr>
            <a:xfrm>
              <a:off x="4393023" y="3355975"/>
              <a:ext cx="953665" cy="141884"/>
            </a:xfrm>
            <a:custGeom>
              <a:avLst/>
              <a:gdLst>
                <a:gd name="connsiteX0" fmla="*/ 0 w 849664"/>
                <a:gd name="connsiteY0" fmla="*/ 52872 h 141884"/>
                <a:gd name="connsiteX1" fmla="*/ 36414 w 849664"/>
                <a:gd name="connsiteY1" fmla="*/ 60964 h 141884"/>
                <a:gd name="connsiteX2" fmla="*/ 48552 w 849664"/>
                <a:gd name="connsiteY2" fmla="*/ 65010 h 141884"/>
                <a:gd name="connsiteX3" fmla="*/ 121380 w 849664"/>
                <a:gd name="connsiteY3" fmla="*/ 56918 h 141884"/>
                <a:gd name="connsiteX4" fmla="*/ 133518 w 849664"/>
                <a:gd name="connsiteY4" fmla="*/ 52872 h 141884"/>
                <a:gd name="connsiteX5" fmla="*/ 149702 w 849664"/>
                <a:gd name="connsiteY5" fmla="*/ 44779 h 141884"/>
                <a:gd name="connsiteX6" fmla="*/ 165887 w 849664"/>
                <a:gd name="connsiteY6" fmla="*/ 40733 h 141884"/>
                <a:gd name="connsiteX7" fmla="*/ 182071 w 849664"/>
                <a:gd name="connsiteY7" fmla="*/ 28595 h 141884"/>
                <a:gd name="connsiteX8" fmla="*/ 194209 w 849664"/>
                <a:gd name="connsiteY8" fmla="*/ 24549 h 141884"/>
                <a:gd name="connsiteX9" fmla="*/ 222531 w 849664"/>
                <a:gd name="connsiteY9" fmla="*/ 8365 h 141884"/>
                <a:gd name="connsiteX10" fmla="*/ 234669 w 849664"/>
                <a:gd name="connsiteY10" fmla="*/ 273 h 141884"/>
                <a:gd name="connsiteX11" fmla="*/ 319635 w 849664"/>
                <a:gd name="connsiteY11" fmla="*/ 4319 h 141884"/>
                <a:gd name="connsiteX12" fmla="*/ 331773 w 849664"/>
                <a:gd name="connsiteY12" fmla="*/ 8365 h 141884"/>
                <a:gd name="connsiteX13" fmla="*/ 343911 w 849664"/>
                <a:gd name="connsiteY13" fmla="*/ 16457 h 141884"/>
                <a:gd name="connsiteX14" fmla="*/ 368187 w 849664"/>
                <a:gd name="connsiteY14" fmla="*/ 24549 h 141884"/>
                <a:gd name="connsiteX15" fmla="*/ 380325 w 849664"/>
                <a:gd name="connsiteY15" fmla="*/ 28595 h 141884"/>
                <a:gd name="connsiteX16" fmla="*/ 392464 w 849664"/>
                <a:gd name="connsiteY16" fmla="*/ 32641 h 141884"/>
                <a:gd name="connsiteX17" fmla="*/ 404602 w 849664"/>
                <a:gd name="connsiteY17" fmla="*/ 40733 h 141884"/>
                <a:gd name="connsiteX18" fmla="*/ 497660 w 849664"/>
                <a:gd name="connsiteY18" fmla="*/ 40733 h 141884"/>
                <a:gd name="connsiteX19" fmla="*/ 570488 w 849664"/>
                <a:gd name="connsiteY19" fmla="*/ 36687 h 141884"/>
                <a:gd name="connsiteX20" fmla="*/ 582626 w 849664"/>
                <a:gd name="connsiteY20" fmla="*/ 40733 h 141884"/>
                <a:gd name="connsiteX21" fmla="*/ 598810 w 849664"/>
                <a:gd name="connsiteY21" fmla="*/ 65010 h 141884"/>
                <a:gd name="connsiteX22" fmla="*/ 606902 w 849664"/>
                <a:gd name="connsiteY22" fmla="*/ 77148 h 141884"/>
                <a:gd name="connsiteX23" fmla="*/ 619041 w 849664"/>
                <a:gd name="connsiteY23" fmla="*/ 85240 h 141884"/>
                <a:gd name="connsiteX24" fmla="*/ 639271 w 849664"/>
                <a:gd name="connsiteY24" fmla="*/ 109516 h 141884"/>
                <a:gd name="connsiteX25" fmla="*/ 647363 w 849664"/>
                <a:gd name="connsiteY25" fmla="*/ 121654 h 141884"/>
                <a:gd name="connsiteX26" fmla="*/ 671639 w 849664"/>
                <a:gd name="connsiteY26" fmla="*/ 133792 h 141884"/>
                <a:gd name="connsiteX27" fmla="*/ 683777 w 849664"/>
                <a:gd name="connsiteY27" fmla="*/ 141884 h 141884"/>
                <a:gd name="connsiteX28" fmla="*/ 752559 w 849664"/>
                <a:gd name="connsiteY28" fmla="*/ 133792 h 141884"/>
                <a:gd name="connsiteX29" fmla="*/ 776835 w 849664"/>
                <a:gd name="connsiteY29" fmla="*/ 125700 h 141884"/>
                <a:gd name="connsiteX30" fmla="*/ 809203 w 849664"/>
                <a:gd name="connsiteY30" fmla="*/ 117608 h 141884"/>
                <a:gd name="connsiteX31" fmla="*/ 825387 w 849664"/>
                <a:gd name="connsiteY31" fmla="*/ 113562 h 141884"/>
                <a:gd name="connsiteX32" fmla="*/ 837525 w 849664"/>
                <a:gd name="connsiteY32" fmla="*/ 105470 h 141884"/>
                <a:gd name="connsiteX33" fmla="*/ 849664 w 849664"/>
                <a:gd name="connsiteY33" fmla="*/ 101424 h 14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9664" h="141884">
                  <a:moveTo>
                    <a:pt x="0" y="52872"/>
                  </a:moveTo>
                  <a:cubicBezTo>
                    <a:pt x="13905" y="55653"/>
                    <a:pt x="23082" y="57155"/>
                    <a:pt x="36414" y="60964"/>
                  </a:cubicBezTo>
                  <a:cubicBezTo>
                    <a:pt x="40515" y="62136"/>
                    <a:pt x="44506" y="63661"/>
                    <a:pt x="48552" y="65010"/>
                  </a:cubicBezTo>
                  <a:cubicBezTo>
                    <a:pt x="72828" y="62313"/>
                    <a:pt x="98208" y="64642"/>
                    <a:pt x="121380" y="56918"/>
                  </a:cubicBezTo>
                  <a:cubicBezTo>
                    <a:pt x="125426" y="55569"/>
                    <a:pt x="129598" y="54552"/>
                    <a:pt x="133518" y="52872"/>
                  </a:cubicBezTo>
                  <a:cubicBezTo>
                    <a:pt x="139062" y="50496"/>
                    <a:pt x="144055" y="46897"/>
                    <a:pt x="149702" y="44779"/>
                  </a:cubicBezTo>
                  <a:cubicBezTo>
                    <a:pt x="154909" y="42826"/>
                    <a:pt x="160492" y="42082"/>
                    <a:pt x="165887" y="40733"/>
                  </a:cubicBezTo>
                  <a:cubicBezTo>
                    <a:pt x="171282" y="36687"/>
                    <a:pt x="176216" y="31941"/>
                    <a:pt x="182071" y="28595"/>
                  </a:cubicBezTo>
                  <a:cubicBezTo>
                    <a:pt x="185774" y="26479"/>
                    <a:pt x="190660" y="26915"/>
                    <a:pt x="194209" y="24549"/>
                  </a:cubicBezTo>
                  <a:cubicBezTo>
                    <a:pt x="223135" y="5265"/>
                    <a:pt x="188302" y="16922"/>
                    <a:pt x="222531" y="8365"/>
                  </a:cubicBezTo>
                  <a:cubicBezTo>
                    <a:pt x="226577" y="5668"/>
                    <a:pt x="229811" y="475"/>
                    <a:pt x="234669" y="273"/>
                  </a:cubicBezTo>
                  <a:cubicBezTo>
                    <a:pt x="262999" y="-907"/>
                    <a:pt x="291379" y="1964"/>
                    <a:pt x="319635" y="4319"/>
                  </a:cubicBezTo>
                  <a:cubicBezTo>
                    <a:pt x="323885" y="4673"/>
                    <a:pt x="327958" y="6458"/>
                    <a:pt x="331773" y="8365"/>
                  </a:cubicBezTo>
                  <a:cubicBezTo>
                    <a:pt x="336122" y="10540"/>
                    <a:pt x="339467" y="14482"/>
                    <a:pt x="343911" y="16457"/>
                  </a:cubicBezTo>
                  <a:cubicBezTo>
                    <a:pt x="351706" y="19921"/>
                    <a:pt x="360095" y="21852"/>
                    <a:pt x="368187" y="24549"/>
                  </a:cubicBezTo>
                  <a:lnTo>
                    <a:pt x="380325" y="28595"/>
                  </a:lnTo>
                  <a:lnTo>
                    <a:pt x="392464" y="32641"/>
                  </a:lnTo>
                  <a:cubicBezTo>
                    <a:pt x="396510" y="35338"/>
                    <a:pt x="400253" y="38558"/>
                    <a:pt x="404602" y="40733"/>
                  </a:cubicBezTo>
                  <a:cubicBezTo>
                    <a:pt x="430919" y="53891"/>
                    <a:pt x="484937" y="41369"/>
                    <a:pt x="497660" y="40733"/>
                  </a:cubicBezTo>
                  <a:cubicBezTo>
                    <a:pt x="537343" y="27505"/>
                    <a:pt x="513436" y="31933"/>
                    <a:pt x="570488" y="36687"/>
                  </a:cubicBezTo>
                  <a:cubicBezTo>
                    <a:pt x="574534" y="38036"/>
                    <a:pt x="579610" y="37717"/>
                    <a:pt x="582626" y="40733"/>
                  </a:cubicBezTo>
                  <a:cubicBezTo>
                    <a:pt x="589503" y="47610"/>
                    <a:pt x="593415" y="56918"/>
                    <a:pt x="598810" y="65010"/>
                  </a:cubicBezTo>
                  <a:cubicBezTo>
                    <a:pt x="601507" y="69056"/>
                    <a:pt x="602856" y="74451"/>
                    <a:pt x="606902" y="77148"/>
                  </a:cubicBezTo>
                  <a:lnTo>
                    <a:pt x="619041" y="85240"/>
                  </a:lnTo>
                  <a:cubicBezTo>
                    <a:pt x="639132" y="115376"/>
                    <a:pt x="613310" y="78363"/>
                    <a:pt x="639271" y="109516"/>
                  </a:cubicBezTo>
                  <a:cubicBezTo>
                    <a:pt x="642384" y="113252"/>
                    <a:pt x="643925" y="118216"/>
                    <a:pt x="647363" y="121654"/>
                  </a:cubicBezTo>
                  <a:cubicBezTo>
                    <a:pt x="658958" y="133249"/>
                    <a:pt x="658476" y="127211"/>
                    <a:pt x="671639" y="133792"/>
                  </a:cubicBezTo>
                  <a:cubicBezTo>
                    <a:pt x="675988" y="135967"/>
                    <a:pt x="679731" y="139187"/>
                    <a:pt x="683777" y="141884"/>
                  </a:cubicBezTo>
                  <a:cubicBezTo>
                    <a:pt x="719753" y="129892"/>
                    <a:pt x="665562" y="146842"/>
                    <a:pt x="752559" y="133792"/>
                  </a:cubicBezTo>
                  <a:cubicBezTo>
                    <a:pt x="760994" y="132527"/>
                    <a:pt x="768560" y="127769"/>
                    <a:pt x="776835" y="125700"/>
                  </a:cubicBezTo>
                  <a:lnTo>
                    <a:pt x="809203" y="117608"/>
                  </a:lnTo>
                  <a:lnTo>
                    <a:pt x="825387" y="113562"/>
                  </a:lnTo>
                  <a:cubicBezTo>
                    <a:pt x="829433" y="110865"/>
                    <a:pt x="833176" y="107645"/>
                    <a:pt x="837525" y="105470"/>
                  </a:cubicBezTo>
                  <a:cubicBezTo>
                    <a:pt x="841340" y="103563"/>
                    <a:pt x="849664" y="101424"/>
                    <a:pt x="849664" y="1014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B2AB6E-6E26-439D-ACA6-78CB9A2091B1}"/>
                </a:ext>
              </a:extLst>
            </p:cNvPr>
            <p:cNvSpPr/>
            <p:nvPr/>
          </p:nvSpPr>
          <p:spPr>
            <a:xfrm>
              <a:off x="4745222" y="3355975"/>
              <a:ext cx="249268" cy="20764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7D3839-C98C-4E28-9E8D-3774E6A2A24A}"/>
                </a:ext>
              </a:extLst>
            </p:cNvPr>
            <p:cNvSpPr/>
            <p:nvPr/>
          </p:nvSpPr>
          <p:spPr>
            <a:xfrm>
              <a:off x="4761844" y="3305400"/>
              <a:ext cx="216024" cy="101150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29CB95-D074-4C90-95CE-D569E802AA4E}"/>
                </a:ext>
              </a:extLst>
            </p:cNvPr>
            <p:cNvSpPr/>
            <p:nvPr/>
          </p:nvSpPr>
          <p:spPr>
            <a:xfrm flipH="1">
              <a:off x="4579637" y="3407127"/>
              <a:ext cx="216025" cy="260229"/>
            </a:xfrm>
            <a:custGeom>
              <a:avLst/>
              <a:gdLst>
                <a:gd name="connsiteX0" fmla="*/ 0 w 319635"/>
                <a:gd name="connsiteY0" fmla="*/ 0 h 319636"/>
                <a:gd name="connsiteX1" fmla="*/ 20230 w 319635"/>
                <a:gd name="connsiteY1" fmla="*/ 8092 h 319636"/>
                <a:gd name="connsiteX2" fmla="*/ 32368 w 319635"/>
                <a:gd name="connsiteY2" fmla="*/ 16184 h 319636"/>
                <a:gd name="connsiteX3" fmla="*/ 56644 w 319635"/>
                <a:gd name="connsiteY3" fmla="*/ 24276 h 319636"/>
                <a:gd name="connsiteX4" fmla="*/ 68782 w 319635"/>
                <a:gd name="connsiteY4" fmla="*/ 28322 h 319636"/>
                <a:gd name="connsiteX5" fmla="*/ 93058 w 319635"/>
                <a:gd name="connsiteY5" fmla="*/ 40460 h 319636"/>
                <a:gd name="connsiteX6" fmla="*/ 105196 w 319635"/>
                <a:gd name="connsiteY6" fmla="*/ 48552 h 319636"/>
                <a:gd name="connsiteX7" fmla="*/ 125426 w 319635"/>
                <a:gd name="connsiteY7" fmla="*/ 68783 h 319636"/>
                <a:gd name="connsiteX8" fmla="*/ 133518 w 319635"/>
                <a:gd name="connsiteY8" fmla="*/ 93059 h 319636"/>
                <a:gd name="connsiteX9" fmla="*/ 145656 w 319635"/>
                <a:gd name="connsiteY9" fmla="*/ 121381 h 319636"/>
                <a:gd name="connsiteX10" fmla="*/ 137564 w 319635"/>
                <a:gd name="connsiteY10" fmla="*/ 182071 h 319636"/>
                <a:gd name="connsiteX11" fmla="*/ 113288 w 319635"/>
                <a:gd name="connsiteY11" fmla="*/ 190163 h 319636"/>
                <a:gd name="connsiteX12" fmla="*/ 84966 w 319635"/>
                <a:gd name="connsiteY12" fmla="*/ 186117 h 319636"/>
                <a:gd name="connsiteX13" fmla="*/ 89012 w 319635"/>
                <a:gd name="connsiteY13" fmla="*/ 161841 h 319636"/>
                <a:gd name="connsiteX14" fmla="*/ 93058 w 319635"/>
                <a:gd name="connsiteY14" fmla="*/ 145657 h 319636"/>
                <a:gd name="connsiteX15" fmla="*/ 105196 w 319635"/>
                <a:gd name="connsiteY15" fmla="*/ 133519 h 319636"/>
                <a:gd name="connsiteX16" fmla="*/ 129472 w 319635"/>
                <a:gd name="connsiteY16" fmla="*/ 121381 h 319636"/>
                <a:gd name="connsiteX17" fmla="*/ 153748 w 319635"/>
                <a:gd name="connsiteY17" fmla="*/ 101151 h 319636"/>
                <a:gd name="connsiteX18" fmla="*/ 194208 w 319635"/>
                <a:gd name="connsiteY18" fmla="*/ 89013 h 319636"/>
                <a:gd name="connsiteX19" fmla="*/ 226577 w 319635"/>
                <a:gd name="connsiteY19" fmla="*/ 93059 h 319636"/>
                <a:gd name="connsiteX20" fmla="*/ 234669 w 319635"/>
                <a:gd name="connsiteY20" fmla="*/ 105197 h 319636"/>
                <a:gd name="connsiteX21" fmla="*/ 242761 w 319635"/>
                <a:gd name="connsiteY21" fmla="*/ 129473 h 319636"/>
                <a:gd name="connsiteX22" fmla="*/ 238715 w 319635"/>
                <a:gd name="connsiteY22" fmla="*/ 173979 h 319636"/>
                <a:gd name="connsiteX23" fmla="*/ 234669 w 319635"/>
                <a:gd name="connsiteY23" fmla="*/ 186117 h 319636"/>
                <a:gd name="connsiteX24" fmla="*/ 222531 w 319635"/>
                <a:gd name="connsiteY24" fmla="*/ 198255 h 319636"/>
                <a:gd name="connsiteX25" fmla="*/ 198254 w 319635"/>
                <a:gd name="connsiteY25" fmla="*/ 206347 h 319636"/>
                <a:gd name="connsiteX26" fmla="*/ 190162 w 319635"/>
                <a:gd name="connsiteY26" fmla="*/ 194209 h 319636"/>
                <a:gd name="connsiteX27" fmla="*/ 202301 w 319635"/>
                <a:gd name="connsiteY27" fmla="*/ 145657 h 319636"/>
                <a:gd name="connsiteX28" fmla="*/ 214439 w 319635"/>
                <a:gd name="connsiteY28" fmla="*/ 137565 h 319636"/>
                <a:gd name="connsiteX29" fmla="*/ 222531 w 319635"/>
                <a:gd name="connsiteY29" fmla="*/ 125427 h 319636"/>
                <a:gd name="connsiteX30" fmla="*/ 246807 w 319635"/>
                <a:gd name="connsiteY30" fmla="*/ 117335 h 319636"/>
                <a:gd name="connsiteX31" fmla="*/ 283221 w 319635"/>
                <a:gd name="connsiteY31" fmla="*/ 121381 h 319636"/>
                <a:gd name="connsiteX32" fmla="*/ 307497 w 319635"/>
                <a:gd name="connsiteY32" fmla="*/ 125427 h 319636"/>
                <a:gd name="connsiteX33" fmla="*/ 319635 w 319635"/>
                <a:gd name="connsiteY33" fmla="*/ 137565 h 319636"/>
                <a:gd name="connsiteX34" fmla="*/ 315589 w 319635"/>
                <a:gd name="connsiteY34" fmla="*/ 202301 h 319636"/>
                <a:gd name="connsiteX35" fmla="*/ 303451 w 319635"/>
                <a:gd name="connsiteY35" fmla="*/ 210393 h 319636"/>
                <a:gd name="connsiteX36" fmla="*/ 291313 w 319635"/>
                <a:gd name="connsiteY36" fmla="*/ 214439 h 319636"/>
                <a:gd name="connsiteX37" fmla="*/ 279175 w 319635"/>
                <a:gd name="connsiteY37" fmla="*/ 222531 h 319636"/>
                <a:gd name="connsiteX38" fmla="*/ 238715 w 319635"/>
                <a:gd name="connsiteY38" fmla="*/ 226577 h 319636"/>
                <a:gd name="connsiteX39" fmla="*/ 226577 w 319635"/>
                <a:gd name="connsiteY39" fmla="*/ 230623 h 319636"/>
                <a:gd name="connsiteX40" fmla="*/ 202301 w 319635"/>
                <a:gd name="connsiteY40" fmla="*/ 234669 h 319636"/>
                <a:gd name="connsiteX41" fmla="*/ 190162 w 319635"/>
                <a:gd name="connsiteY41" fmla="*/ 242761 h 319636"/>
                <a:gd name="connsiteX42" fmla="*/ 165886 w 319635"/>
                <a:gd name="connsiteY42" fmla="*/ 250853 h 319636"/>
                <a:gd name="connsiteX43" fmla="*/ 141610 w 319635"/>
                <a:gd name="connsiteY43" fmla="*/ 258945 h 319636"/>
                <a:gd name="connsiteX44" fmla="*/ 129472 w 319635"/>
                <a:gd name="connsiteY44" fmla="*/ 262991 h 319636"/>
                <a:gd name="connsiteX45" fmla="*/ 109242 w 319635"/>
                <a:gd name="connsiteY45" fmla="*/ 287267 h 319636"/>
                <a:gd name="connsiteX46" fmla="*/ 113288 w 319635"/>
                <a:gd name="connsiteY46" fmla="*/ 311544 h 319636"/>
                <a:gd name="connsiteX47" fmla="*/ 129472 w 319635"/>
                <a:gd name="connsiteY47" fmla="*/ 315590 h 319636"/>
                <a:gd name="connsiteX48" fmla="*/ 141610 w 319635"/>
                <a:gd name="connsiteY48" fmla="*/ 319636 h 319636"/>
                <a:gd name="connsiteX49" fmla="*/ 214439 w 319635"/>
                <a:gd name="connsiteY49" fmla="*/ 307498 h 319636"/>
                <a:gd name="connsiteX50" fmla="*/ 246807 w 319635"/>
                <a:gd name="connsiteY50" fmla="*/ 291314 h 319636"/>
                <a:gd name="connsiteX51" fmla="*/ 250853 w 319635"/>
                <a:gd name="connsiteY51" fmla="*/ 283221 h 31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19635" h="319636">
                  <a:moveTo>
                    <a:pt x="0" y="0"/>
                  </a:moveTo>
                  <a:cubicBezTo>
                    <a:pt x="6743" y="2697"/>
                    <a:pt x="13734" y="4844"/>
                    <a:pt x="20230" y="8092"/>
                  </a:cubicBezTo>
                  <a:cubicBezTo>
                    <a:pt x="24579" y="10267"/>
                    <a:pt x="27924" y="14209"/>
                    <a:pt x="32368" y="16184"/>
                  </a:cubicBezTo>
                  <a:cubicBezTo>
                    <a:pt x="40163" y="19648"/>
                    <a:pt x="48552" y="21579"/>
                    <a:pt x="56644" y="24276"/>
                  </a:cubicBezTo>
                  <a:cubicBezTo>
                    <a:pt x="60690" y="25625"/>
                    <a:pt x="65233" y="25956"/>
                    <a:pt x="68782" y="28322"/>
                  </a:cubicBezTo>
                  <a:cubicBezTo>
                    <a:pt x="103568" y="51513"/>
                    <a:pt x="59556" y="23709"/>
                    <a:pt x="93058" y="40460"/>
                  </a:cubicBezTo>
                  <a:cubicBezTo>
                    <a:pt x="97407" y="42635"/>
                    <a:pt x="101537" y="45350"/>
                    <a:pt x="105196" y="48552"/>
                  </a:cubicBezTo>
                  <a:cubicBezTo>
                    <a:pt x="112373" y="54832"/>
                    <a:pt x="125426" y="68783"/>
                    <a:pt x="125426" y="68783"/>
                  </a:cubicBezTo>
                  <a:cubicBezTo>
                    <a:pt x="128123" y="76875"/>
                    <a:pt x="129703" y="85430"/>
                    <a:pt x="133518" y="93059"/>
                  </a:cubicBezTo>
                  <a:cubicBezTo>
                    <a:pt x="143517" y="113058"/>
                    <a:pt x="139703" y="103521"/>
                    <a:pt x="145656" y="121381"/>
                  </a:cubicBezTo>
                  <a:cubicBezTo>
                    <a:pt x="142959" y="141611"/>
                    <a:pt x="146254" y="163605"/>
                    <a:pt x="137564" y="182071"/>
                  </a:cubicBezTo>
                  <a:cubicBezTo>
                    <a:pt x="133932" y="189789"/>
                    <a:pt x="113288" y="190163"/>
                    <a:pt x="113288" y="190163"/>
                  </a:cubicBezTo>
                  <a:lnTo>
                    <a:pt x="84966" y="186117"/>
                  </a:lnTo>
                  <a:cubicBezTo>
                    <a:pt x="79627" y="179888"/>
                    <a:pt x="87403" y="169885"/>
                    <a:pt x="89012" y="161841"/>
                  </a:cubicBezTo>
                  <a:cubicBezTo>
                    <a:pt x="90103" y="156388"/>
                    <a:pt x="90299" y="150485"/>
                    <a:pt x="93058" y="145657"/>
                  </a:cubicBezTo>
                  <a:cubicBezTo>
                    <a:pt x="95897" y="140689"/>
                    <a:pt x="100800" y="137182"/>
                    <a:pt x="105196" y="133519"/>
                  </a:cubicBezTo>
                  <a:cubicBezTo>
                    <a:pt x="115654" y="124804"/>
                    <a:pt x="117307" y="125436"/>
                    <a:pt x="129472" y="121381"/>
                  </a:cubicBezTo>
                  <a:cubicBezTo>
                    <a:pt x="137094" y="113759"/>
                    <a:pt x="143609" y="105657"/>
                    <a:pt x="153748" y="101151"/>
                  </a:cubicBezTo>
                  <a:cubicBezTo>
                    <a:pt x="166413" y="95522"/>
                    <a:pt x="180758" y="92376"/>
                    <a:pt x="194208" y="89013"/>
                  </a:cubicBezTo>
                  <a:cubicBezTo>
                    <a:pt x="204998" y="90362"/>
                    <a:pt x="216481" y="89021"/>
                    <a:pt x="226577" y="93059"/>
                  </a:cubicBezTo>
                  <a:cubicBezTo>
                    <a:pt x="231092" y="94865"/>
                    <a:pt x="232694" y="100753"/>
                    <a:pt x="234669" y="105197"/>
                  </a:cubicBezTo>
                  <a:cubicBezTo>
                    <a:pt x="238133" y="112992"/>
                    <a:pt x="242761" y="129473"/>
                    <a:pt x="242761" y="129473"/>
                  </a:cubicBezTo>
                  <a:cubicBezTo>
                    <a:pt x="241412" y="144308"/>
                    <a:pt x="240822" y="159232"/>
                    <a:pt x="238715" y="173979"/>
                  </a:cubicBezTo>
                  <a:cubicBezTo>
                    <a:pt x="238112" y="178201"/>
                    <a:pt x="237035" y="182568"/>
                    <a:pt x="234669" y="186117"/>
                  </a:cubicBezTo>
                  <a:cubicBezTo>
                    <a:pt x="231495" y="190878"/>
                    <a:pt x="227533" y="195476"/>
                    <a:pt x="222531" y="198255"/>
                  </a:cubicBezTo>
                  <a:cubicBezTo>
                    <a:pt x="215074" y="202397"/>
                    <a:pt x="198254" y="206347"/>
                    <a:pt x="198254" y="206347"/>
                  </a:cubicBezTo>
                  <a:cubicBezTo>
                    <a:pt x="195557" y="202301"/>
                    <a:pt x="190535" y="199057"/>
                    <a:pt x="190162" y="194209"/>
                  </a:cubicBezTo>
                  <a:cubicBezTo>
                    <a:pt x="188121" y="167682"/>
                    <a:pt x="186443" y="158343"/>
                    <a:pt x="202301" y="145657"/>
                  </a:cubicBezTo>
                  <a:cubicBezTo>
                    <a:pt x="206098" y="142619"/>
                    <a:pt x="210393" y="140262"/>
                    <a:pt x="214439" y="137565"/>
                  </a:cubicBezTo>
                  <a:cubicBezTo>
                    <a:pt x="217136" y="133519"/>
                    <a:pt x="218407" y="128004"/>
                    <a:pt x="222531" y="125427"/>
                  </a:cubicBezTo>
                  <a:cubicBezTo>
                    <a:pt x="229764" y="120906"/>
                    <a:pt x="246807" y="117335"/>
                    <a:pt x="246807" y="117335"/>
                  </a:cubicBezTo>
                  <a:cubicBezTo>
                    <a:pt x="258945" y="118684"/>
                    <a:pt x="271115" y="119767"/>
                    <a:pt x="283221" y="121381"/>
                  </a:cubicBezTo>
                  <a:cubicBezTo>
                    <a:pt x="291353" y="122465"/>
                    <a:pt x="300000" y="122095"/>
                    <a:pt x="307497" y="125427"/>
                  </a:cubicBezTo>
                  <a:cubicBezTo>
                    <a:pt x="312726" y="127751"/>
                    <a:pt x="315589" y="133519"/>
                    <a:pt x="319635" y="137565"/>
                  </a:cubicBezTo>
                  <a:cubicBezTo>
                    <a:pt x="318286" y="159144"/>
                    <a:pt x="320279" y="181195"/>
                    <a:pt x="315589" y="202301"/>
                  </a:cubicBezTo>
                  <a:cubicBezTo>
                    <a:pt x="314534" y="207048"/>
                    <a:pt x="307800" y="208218"/>
                    <a:pt x="303451" y="210393"/>
                  </a:cubicBezTo>
                  <a:cubicBezTo>
                    <a:pt x="299636" y="212300"/>
                    <a:pt x="295128" y="212532"/>
                    <a:pt x="291313" y="214439"/>
                  </a:cubicBezTo>
                  <a:cubicBezTo>
                    <a:pt x="286964" y="216614"/>
                    <a:pt x="283913" y="221438"/>
                    <a:pt x="279175" y="222531"/>
                  </a:cubicBezTo>
                  <a:cubicBezTo>
                    <a:pt x="265968" y="225579"/>
                    <a:pt x="252202" y="225228"/>
                    <a:pt x="238715" y="226577"/>
                  </a:cubicBezTo>
                  <a:cubicBezTo>
                    <a:pt x="234669" y="227926"/>
                    <a:pt x="230740" y="229698"/>
                    <a:pt x="226577" y="230623"/>
                  </a:cubicBezTo>
                  <a:cubicBezTo>
                    <a:pt x="218569" y="232403"/>
                    <a:pt x="210084" y="232075"/>
                    <a:pt x="202301" y="234669"/>
                  </a:cubicBezTo>
                  <a:cubicBezTo>
                    <a:pt x="197688" y="236207"/>
                    <a:pt x="194606" y="240786"/>
                    <a:pt x="190162" y="242761"/>
                  </a:cubicBezTo>
                  <a:cubicBezTo>
                    <a:pt x="182367" y="246225"/>
                    <a:pt x="173978" y="248156"/>
                    <a:pt x="165886" y="250853"/>
                  </a:cubicBezTo>
                  <a:lnTo>
                    <a:pt x="141610" y="258945"/>
                  </a:lnTo>
                  <a:lnTo>
                    <a:pt x="129472" y="262991"/>
                  </a:lnTo>
                  <a:cubicBezTo>
                    <a:pt x="126324" y="266139"/>
                    <a:pt x="109946" y="280930"/>
                    <a:pt x="109242" y="287267"/>
                  </a:cubicBezTo>
                  <a:cubicBezTo>
                    <a:pt x="108336" y="295421"/>
                    <a:pt x="108520" y="304868"/>
                    <a:pt x="113288" y="311544"/>
                  </a:cubicBezTo>
                  <a:cubicBezTo>
                    <a:pt x="116520" y="316069"/>
                    <a:pt x="124125" y="314062"/>
                    <a:pt x="129472" y="315590"/>
                  </a:cubicBezTo>
                  <a:cubicBezTo>
                    <a:pt x="133573" y="316762"/>
                    <a:pt x="137564" y="318287"/>
                    <a:pt x="141610" y="319636"/>
                  </a:cubicBezTo>
                  <a:cubicBezTo>
                    <a:pt x="253672" y="312165"/>
                    <a:pt x="174274" y="327580"/>
                    <a:pt x="214439" y="307498"/>
                  </a:cubicBezTo>
                  <a:cubicBezTo>
                    <a:pt x="226028" y="301704"/>
                    <a:pt x="237434" y="300687"/>
                    <a:pt x="246807" y="291314"/>
                  </a:cubicBezTo>
                  <a:cubicBezTo>
                    <a:pt x="248940" y="289181"/>
                    <a:pt x="249504" y="285919"/>
                    <a:pt x="250853" y="283221"/>
                  </a:cubicBezTo>
                </a:path>
              </a:pathLst>
            </a:custGeom>
            <a:noFill/>
            <a:ln>
              <a:solidFill>
                <a:srgbClr val="CD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43" name="AutoShape 8"/>
            <p:cNvSpPr>
              <a:spLocks noChangeArrowheads="1"/>
            </p:cNvSpPr>
            <p:nvPr/>
          </p:nvSpPr>
          <p:spPr bwMode="auto">
            <a:xfrm flipH="1">
              <a:off x="5332205" y="3357562"/>
              <a:ext cx="288232" cy="503238"/>
            </a:xfrm>
            <a:prstGeom prst="rightArrow">
              <a:avLst>
                <a:gd name="adj1" fmla="val 50000"/>
                <a:gd name="adj2" fmla="val 39353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55650" y="1601788"/>
            <a:ext cx="7993063" cy="4491037"/>
          </a:xfrm>
          <a:prstGeom prst="roundRect">
            <a:avLst>
              <a:gd name="adj" fmla="val 3178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43000" y="69215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Mutations in plastid division genes, in the nucleus, cause division to fail</a:t>
            </a: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1619250" y="3213100"/>
            <a:ext cx="2305050" cy="7921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5435600" y="2493963"/>
            <a:ext cx="3097213" cy="30956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300788" y="3355975"/>
            <a:ext cx="1511300" cy="3603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Comic Sans MS" panose="030F0702030302020204" pitchFamily="66" charset="0"/>
              </a:rPr>
              <a:t>arc6</a:t>
            </a: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6300788" y="29972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6300788" y="2997200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95596" name="Picture 12" descr="2999-ascot-top-hat-1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288131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05613" y="3213100"/>
            <a:ext cx="719137" cy="647700"/>
            <a:chOff x="2835" y="2069"/>
            <a:chExt cx="453" cy="408"/>
          </a:xfrm>
        </p:grpSpPr>
        <p:sp>
          <p:nvSpPr>
            <p:cNvPr id="20494" name="Line 13"/>
            <p:cNvSpPr>
              <a:spLocks noChangeShapeType="1"/>
            </p:cNvSpPr>
            <p:nvPr/>
          </p:nvSpPr>
          <p:spPr bwMode="auto">
            <a:xfrm>
              <a:off x="2835" y="2069"/>
              <a:ext cx="408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5" name="Line 14"/>
            <p:cNvSpPr>
              <a:spLocks noChangeShapeType="1"/>
            </p:cNvSpPr>
            <p:nvPr/>
          </p:nvSpPr>
          <p:spPr bwMode="auto">
            <a:xfrm flipH="1">
              <a:off x="2880" y="2069"/>
              <a:ext cx="408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19250" y="4149725"/>
            <a:ext cx="2305050" cy="1366838"/>
            <a:chOff x="1020" y="2614"/>
            <a:chExt cx="1452" cy="861"/>
          </a:xfrm>
        </p:grpSpPr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>
              <a:off x="1746" y="2614"/>
              <a:ext cx="0" cy="27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3" name="Oval 16"/>
            <p:cNvSpPr>
              <a:spLocks noChangeArrowheads="1"/>
            </p:cNvSpPr>
            <p:nvPr/>
          </p:nvSpPr>
          <p:spPr bwMode="auto">
            <a:xfrm>
              <a:off x="1020" y="2976"/>
              <a:ext cx="1452" cy="499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387</Words>
  <Application>Microsoft Office PowerPoint</Application>
  <PresentationFormat>On-screen Show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uhba047</dc:creator>
  <cp:lastModifiedBy>Lopez, E</cp:lastModifiedBy>
  <cp:revision>84</cp:revision>
  <dcterms:created xsi:type="dcterms:W3CDTF">2003-10-05T19:56:22Z</dcterms:created>
  <dcterms:modified xsi:type="dcterms:W3CDTF">2023-07-13T11:39:52Z</dcterms:modified>
</cp:coreProperties>
</file>