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72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52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45FB13-C6E1-D943-81A7-7B2FB74C4A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C1E7A2-09C9-234D-883B-63C8A549CC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43C30-255E-A24C-B5DB-3CABAC8F1330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C117-7870-E541-8BBD-9FF7F66A91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CEC18-411D-5B4C-8DC8-FD2AFBAFA9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BD77-17EB-6445-AD2B-EEDCEB0E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8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5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96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5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6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F1965-3284-0544-ABE5-AB2250C2C539}" type="datetimeFigureOut">
              <a:rPr lang="en-US" smtClean="0"/>
              <a:t>11/23/23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68D02-ACA3-334A-BF38-53547387E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8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72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90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257" y="1532922"/>
            <a:ext cx="6380467" cy="686165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>
                <a:latin typeface="GT Pressura Mono Regular"/>
                <a:cs typeface="GT Pressura Mono Regular"/>
              </a:rPr>
              <a:t>TITLE TEXT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257" y="2342159"/>
            <a:ext cx="5844463" cy="3675276"/>
          </a:xfrm>
        </p:spPr>
        <p:txBody>
          <a:bodyPr>
            <a:normAutofit/>
          </a:bodyPr>
          <a:lstStyle/>
          <a:p>
            <a:pPr algn="l"/>
            <a:r>
              <a:rPr lang="en-US" sz="13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Body copy here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56893" y="2342159"/>
            <a:ext cx="3036511" cy="32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TITLE HERE</a:t>
            </a:r>
            <a:b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</a:br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  <a:latin typeface="GT Pressura Mono Regular"/>
                <a:cs typeface="GT Pressura Mono Regular"/>
              </a:rPr>
              <a:t>• </a:t>
            </a:r>
            <a:r>
              <a:rPr lang="en-US" sz="1000" dirty="0">
                <a:solidFill>
                  <a:schemeClr val="tx1"/>
                </a:solidFill>
                <a:latin typeface="GT Pressura Mono Light"/>
                <a:cs typeface="GT Pressura Mono Light"/>
              </a:rPr>
              <a:t>BULLET POINTS AND COPY HERE</a:t>
            </a: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  <a:p>
            <a:pPr algn="l"/>
            <a:endParaRPr lang="en-US" sz="1000" dirty="0">
              <a:solidFill>
                <a:schemeClr val="tx1"/>
              </a:solidFill>
              <a:latin typeface="GT Pressura Mono Light"/>
              <a:cs typeface="GT Pressura Mon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1320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207</Words>
  <Application>Microsoft Macintosh PowerPoint</Application>
  <PresentationFormat>A4 Paper (210x297 mm)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GT Pressura Mono Light</vt:lpstr>
      <vt:lpstr>GT Pressura Mono Regular</vt:lpstr>
      <vt:lpstr>Office Theme</vt:lpstr>
      <vt:lpstr>TITLE TEXT HERE</vt:lpstr>
      <vt:lpstr>TITLE TEXT HERE</vt:lpstr>
      <vt:lpstr>TITLE TEXT HERE</vt:lpstr>
    </vt:vector>
  </TitlesOfParts>
  <Company>Purpose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TEXT HERE</dc:title>
  <dc:creator>Stuart Youngs</dc:creator>
  <cp:lastModifiedBy>Robert Wood</cp:lastModifiedBy>
  <cp:revision>8</cp:revision>
  <dcterms:created xsi:type="dcterms:W3CDTF">2018-01-21T15:39:16Z</dcterms:created>
  <dcterms:modified xsi:type="dcterms:W3CDTF">2023-11-23T21:29:06Z</dcterms:modified>
</cp:coreProperties>
</file>