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20"/>
    <p:restoredTop sz="93587"/>
  </p:normalViewPr>
  <p:slideViewPr>
    <p:cSldViewPr snapToGrid="0">
      <p:cViewPr varScale="1">
        <p:scale>
          <a:sx n="61" d="100"/>
          <a:sy n="61" d="100"/>
        </p:scale>
        <p:origin x="20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1181100"/>
            <a:ext cx="5148543" cy="3581399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75" y="5075227"/>
            <a:ext cx="5148543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2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1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39890" y="647700"/>
            <a:ext cx="171831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9278" y="647700"/>
            <a:ext cx="6090592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8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362200"/>
            <a:ext cx="5772150" cy="2400300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900" y="5067300"/>
            <a:ext cx="5772150" cy="8763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3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37433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825625"/>
            <a:ext cx="37719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7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79" y="647700"/>
            <a:ext cx="7968922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898" y="1879599"/>
            <a:ext cx="3868340" cy="675641"/>
          </a:xfrm>
        </p:spPr>
        <p:txBody>
          <a:bodyPr anchor="b">
            <a:noAutofit/>
          </a:bodyPr>
          <a:lstStyle>
            <a:lvl1pPr marL="0" indent="0">
              <a:buNone/>
              <a:defRPr sz="1350" b="1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898" y="2560955"/>
            <a:ext cx="3868340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0809" y="1879599"/>
            <a:ext cx="3887391" cy="675641"/>
          </a:xfrm>
        </p:spPr>
        <p:txBody>
          <a:bodyPr anchor="b">
            <a:noAutofit/>
          </a:bodyPr>
          <a:lstStyle>
            <a:lvl1pPr marL="0" indent="0">
              <a:buNone/>
              <a:defRPr sz="1350" b="1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0809" y="2560955"/>
            <a:ext cx="3887391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5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79" y="647700"/>
            <a:ext cx="3089741" cy="1714500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141" y="914401"/>
            <a:ext cx="4303059" cy="502919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279" y="2697480"/>
            <a:ext cx="3089741" cy="324611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79" y="647700"/>
            <a:ext cx="3089741" cy="1714500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4800" y="914401"/>
            <a:ext cx="4343400" cy="50291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279" y="2697480"/>
            <a:ext cx="3089741" cy="317150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79" y="647701"/>
            <a:ext cx="7968922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279" y="2095500"/>
            <a:ext cx="7965641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278" y="6332539"/>
            <a:ext cx="2254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spc="75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25627" y="6332539"/>
            <a:ext cx="2629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spc="75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3560" y="6332539"/>
            <a:ext cx="404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spc="75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7" r:id="rId6"/>
    <p:sldLayoutId id="2147483782" r:id="rId7"/>
    <p:sldLayoutId id="2147483783" r:id="rId8"/>
    <p:sldLayoutId id="2147483784" r:id="rId9"/>
    <p:sldLayoutId id="2147483786" r:id="rId10"/>
    <p:sldLayoutId id="2147483785" r:id="rId11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2700" kern="1200" cap="all" spc="225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SzPct val="7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SzPct val="7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SzPct val="7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SzPct val="7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7ED8913-0295-4A95-B0E8-D143E80D7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FE4FE13-E15B-9619-9F9D-36AB77CED41E}"/>
              </a:ext>
            </a:extLst>
          </p:cNvPr>
          <p:cNvSpPr txBox="1">
            <a:spLocks/>
          </p:cNvSpPr>
          <p:nvPr/>
        </p:nvSpPr>
        <p:spPr>
          <a:xfrm>
            <a:off x="188257" y="2342159"/>
            <a:ext cx="5844463" cy="367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GT Pressura Mono Light Light"/>
                <a:cs typeface="GT Pressura Mono Light Light"/>
              </a:rPr>
              <a:t>Body copy here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400C1E0-F8A7-DE17-0169-E150E99EAA94}"/>
              </a:ext>
            </a:extLst>
          </p:cNvPr>
          <p:cNvSpPr txBox="1">
            <a:spLocks/>
          </p:cNvSpPr>
          <p:nvPr/>
        </p:nvSpPr>
        <p:spPr>
          <a:xfrm>
            <a:off x="6156894" y="2342159"/>
            <a:ext cx="2574512" cy="32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 Light"/>
              <a:cs typeface="GT Pressura Mono Light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 Light"/>
              <a:cs typeface="GT Pressura Mono Light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 Light"/>
              <a:cs typeface="GT Pressura Mono Light Light"/>
            </a:endParaRPr>
          </a:p>
          <a:p>
            <a:pPr algn="l"/>
            <a:endParaRPr lang="en-US" sz="1000" dirty="0">
              <a:solidFill>
                <a:schemeClr val="tx1"/>
              </a:solidFill>
              <a:latin typeface="GT Pressura Mono Light Light"/>
              <a:cs typeface="GT Pressura Mono Light Light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76D135F-4E89-45C4-97DF-1BD79209FD89}"/>
              </a:ext>
            </a:extLst>
          </p:cNvPr>
          <p:cNvSpPr txBox="1">
            <a:spLocks/>
          </p:cNvSpPr>
          <p:nvPr/>
        </p:nvSpPr>
        <p:spPr>
          <a:xfrm>
            <a:off x="188256" y="1691065"/>
            <a:ext cx="5844463" cy="43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GT Pressura Mono Light Light"/>
                <a:cs typeface="GT Pressura Mono Light Light"/>
              </a:rPr>
              <a:t>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250590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FB58332-0CA8-71BC-9C32-6A728B645FB2}"/>
              </a:ext>
            </a:extLst>
          </p:cNvPr>
          <p:cNvSpPr txBox="1">
            <a:spLocks/>
          </p:cNvSpPr>
          <p:nvPr/>
        </p:nvSpPr>
        <p:spPr>
          <a:xfrm>
            <a:off x="188257" y="2342159"/>
            <a:ext cx="5844463" cy="367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GT Pressura Mono Light Light"/>
                <a:cs typeface="GT Pressura Mono Light Light"/>
              </a:rPr>
              <a:t>Body copy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76B2CBF-0508-07FF-A5D0-BC23EF309E38}"/>
              </a:ext>
            </a:extLst>
          </p:cNvPr>
          <p:cNvSpPr txBox="1">
            <a:spLocks/>
          </p:cNvSpPr>
          <p:nvPr/>
        </p:nvSpPr>
        <p:spPr>
          <a:xfrm>
            <a:off x="6156894" y="2342159"/>
            <a:ext cx="2574512" cy="32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 Light"/>
              <a:cs typeface="GT Pressura Mono Light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 Light"/>
              <a:cs typeface="GT Pressura Mono Light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 Light"/>
              <a:cs typeface="GT Pressura Mono Light Light"/>
            </a:endParaRPr>
          </a:p>
          <a:p>
            <a:pPr algn="l"/>
            <a:endParaRPr lang="en-US" sz="1000" dirty="0">
              <a:solidFill>
                <a:schemeClr val="tx1"/>
              </a:solidFill>
              <a:latin typeface="GT Pressura Mono Light Light"/>
              <a:cs typeface="GT Pressura Mono Light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67A3D-506C-C559-3B66-E33208D608A8}"/>
              </a:ext>
            </a:extLst>
          </p:cNvPr>
          <p:cNvSpPr txBox="1">
            <a:spLocks/>
          </p:cNvSpPr>
          <p:nvPr/>
        </p:nvSpPr>
        <p:spPr>
          <a:xfrm>
            <a:off x="188256" y="1691065"/>
            <a:ext cx="5844463" cy="43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GT Pressura Mono Light Light"/>
                <a:cs typeface="GT Pressura Mono Light Light"/>
              </a:rPr>
              <a:t>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424305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D9DDAAA-A883-B00E-86DA-188D6E8390D3}"/>
              </a:ext>
            </a:extLst>
          </p:cNvPr>
          <p:cNvSpPr txBox="1">
            <a:spLocks/>
          </p:cNvSpPr>
          <p:nvPr/>
        </p:nvSpPr>
        <p:spPr>
          <a:xfrm>
            <a:off x="6156894" y="2342159"/>
            <a:ext cx="2574512" cy="32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 Light"/>
              <a:cs typeface="GT Pressura Mono Light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 Light"/>
              <a:cs typeface="GT Pressura Mono Light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 Light"/>
                <a:cs typeface="GT Pressura Mono Light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 Light"/>
              <a:cs typeface="GT Pressura Mono Light Light"/>
            </a:endParaRPr>
          </a:p>
          <a:p>
            <a:pPr algn="l"/>
            <a:endParaRPr lang="en-US" sz="1000" dirty="0">
              <a:solidFill>
                <a:schemeClr val="tx1"/>
              </a:solidFill>
              <a:latin typeface="GT Pressura Mono Light Light"/>
              <a:cs typeface="GT Pressura Mono Light Ligh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8C921BB-03FB-92AE-CD17-157153CFD4DD}"/>
              </a:ext>
            </a:extLst>
          </p:cNvPr>
          <p:cNvSpPr txBox="1">
            <a:spLocks/>
          </p:cNvSpPr>
          <p:nvPr/>
        </p:nvSpPr>
        <p:spPr>
          <a:xfrm>
            <a:off x="188257" y="2342159"/>
            <a:ext cx="5844463" cy="367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GT Pressura Mono Light Light"/>
                <a:cs typeface="GT Pressura Mono Light Light"/>
              </a:rPr>
              <a:t>Body copy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5A7F2-C77B-A3A4-56A1-5DCCF5C0F06D}"/>
              </a:ext>
            </a:extLst>
          </p:cNvPr>
          <p:cNvSpPr txBox="1">
            <a:spLocks/>
          </p:cNvSpPr>
          <p:nvPr/>
        </p:nvSpPr>
        <p:spPr>
          <a:xfrm>
            <a:off x="188256" y="1691065"/>
            <a:ext cx="5844463" cy="43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GT Pressura Mono Light Light"/>
                <a:cs typeface="GT Pressura Mono Light Light"/>
              </a:rPr>
              <a:t>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3301455082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207</Words>
  <Application>Microsoft Macintosh PowerPoint</Application>
  <PresentationFormat>Affichage à l'écran (4:3)</PresentationFormat>
  <Paragraphs>39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Grandview</vt:lpstr>
      <vt:lpstr>Grandview Display</vt:lpstr>
      <vt:lpstr>GT Pressura Mono Light Light</vt:lpstr>
      <vt:lpstr>GT Pressura Mono Regular</vt:lpstr>
      <vt:lpstr>CitationVTI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Danois</dc:creator>
  <cp:lastModifiedBy>Benjamin Danois</cp:lastModifiedBy>
  <cp:revision>4</cp:revision>
  <dcterms:created xsi:type="dcterms:W3CDTF">2025-01-28T10:47:40Z</dcterms:created>
  <dcterms:modified xsi:type="dcterms:W3CDTF">2025-01-28T11:24:11Z</dcterms:modified>
</cp:coreProperties>
</file>