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220"/>
    <p:restoredTop sz="93587"/>
  </p:normalViewPr>
  <p:slideViewPr>
    <p:cSldViewPr snapToGrid="0">
      <p:cViewPr varScale="1">
        <p:scale>
          <a:sx n="61" d="100"/>
          <a:sy n="61" d="100"/>
        </p:scale>
        <p:origin x="200" y="28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0C4F9-5EE7-47B7-B965-368EB53A4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5775" y="1181100"/>
            <a:ext cx="5148543" cy="3581399"/>
          </a:xfrm>
        </p:spPr>
        <p:txBody>
          <a:bodyPr anchor="b">
            <a:normAutofit/>
          </a:bodyPr>
          <a:lstStyle>
            <a:lvl1pPr algn="l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A4A1F1-374F-4FC8-89F7-83065EA4F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775" y="5075227"/>
            <a:ext cx="5148543" cy="868374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35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B5CB5F-AE9B-4C02-B16F-C462CAFC1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4B1CC-830B-4695-B174-D9E9100A8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CD43F-E516-4123-A6D8-DB72C3CC5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223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8C0AF-44D0-4830-AF13-49B8522BE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1B4D8C-6045-47B3-9A0C-F2215A904C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9A9F1-F398-416A-A8C0-0A36D838D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37F801-C9FB-4A34-8386-BA9FBACCB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05176-F6E9-4997-8355-74F2A4560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417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EBC807-13E1-4F3F-83FA-FD9BD24F3B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739890" y="647700"/>
            <a:ext cx="1718310" cy="52959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7E2EAA-155E-482E-A2B8-547653B25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9278" y="647700"/>
            <a:ext cx="6090592" cy="52959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A4BDC-BDD0-417D-AF7C-516EE556D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F663EC-23F9-4202-80F3-F8E550884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8402D-7367-485B-AEA6-5AB2B8209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580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FF197-4D72-4945-8068-57D52018E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81FA8-039D-4BAF-8AAB-7B6616AFE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27357F-46A1-493A-A5E4-1D7FAE5B9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277BC-26F9-4B14-A2DC-C7575C5A6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7BC3FF-EE25-45FB-A7A8-AAA522F70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387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596BE-9AF9-4E97-9204-5B672D797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5900" y="2362200"/>
            <a:ext cx="5772150" cy="2400300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5900" y="5067300"/>
            <a:ext cx="5772150" cy="87630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B7114B-35CB-40C5-BCC8-C5039524F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1AA324-982E-42C4-8002-5F236877C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01596-9353-4C1A-972E-6522F2B42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937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F0BC9-7469-437A-B92B-0A2627E4B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7D887-595C-4649-AF8E-E78307000D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825625"/>
            <a:ext cx="374332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9FE29C-ED37-4DD9-949F-002434261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86300" y="1825625"/>
            <a:ext cx="37719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F6AA34-8CC0-4E5B-8396-0AC756331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DF7398-73FE-4D27-AFF9-91BEBFED3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700880-10EE-4115-8BBB-13DDF270D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178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F3C9B-D20D-43FA-BA18-D50F86A91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279" y="647700"/>
            <a:ext cx="7968922" cy="11506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52F00A-F4EE-40FC-9325-373840422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1898" y="1879599"/>
            <a:ext cx="3868340" cy="675641"/>
          </a:xfrm>
        </p:spPr>
        <p:txBody>
          <a:bodyPr anchor="b">
            <a:noAutofit/>
          </a:bodyPr>
          <a:lstStyle>
            <a:lvl1pPr marL="0" indent="0">
              <a:buNone/>
              <a:defRPr sz="1350" b="1" cap="all" spc="225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75DD90-A306-4A8B-A54C-8033B7F7F0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1898" y="2560955"/>
            <a:ext cx="3868340" cy="3649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40E0AA-F8F8-4862-B27B-50FAF2F34D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70809" y="1879599"/>
            <a:ext cx="3887391" cy="675641"/>
          </a:xfrm>
        </p:spPr>
        <p:txBody>
          <a:bodyPr anchor="b">
            <a:noAutofit/>
          </a:bodyPr>
          <a:lstStyle>
            <a:lvl1pPr marL="0" indent="0">
              <a:buNone/>
              <a:defRPr sz="1350" b="1" cap="all" spc="225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FEBDD6-EDA1-4CE7-9DDC-9D977E12DD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70809" y="2560955"/>
            <a:ext cx="3887391" cy="3649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044487-D350-4434-A5C7-A96942FFC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1/28/25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89DC43-E591-42BF-82EE-E4887E4BC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8CD421-2D00-41DD-A393-4739E389D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50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39A8B-0FAF-431C-9657-9003FA037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BBA2A1-331D-40F8-867B-CE1501136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1/28/25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0995C1-5121-47B6-AC6D-F60C0FF66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DBE022-9B54-431C-80D5-5D8F2AFCB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92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15B6E5-6347-41F6-85FC-3BF3652D1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1/28/25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6A93F6-45F8-4453-B5DC-B2F3D5D0B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E364E1-213B-4AF0-80D7-8101EFD5E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755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90B5D-E76D-4797-AD77-15625D675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279" y="647700"/>
            <a:ext cx="3089741" cy="1714500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44D8D-C9CF-43B2-905D-2368B17A5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5141" y="914401"/>
            <a:ext cx="4303059" cy="502919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B4BF0C-D14C-46D7-ACDD-1885DDD883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9279" y="2697480"/>
            <a:ext cx="3089741" cy="324611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D7D8D-72E7-4ABD-BB87-80BB49003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D9C1CE-C8CE-4364-A021-ADC2D6472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E6FA33-09EF-495A-853E-63750CA37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33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023E-952E-40DF-A101-74D22789D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279" y="647700"/>
            <a:ext cx="3089741" cy="1714500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1E98DD-BF5D-4CCA-8C66-F2A6CE1127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114800" y="914401"/>
            <a:ext cx="4343400" cy="502919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EC22A6-F2C2-4A88-BEE5-2D6CEB520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9279" y="2697480"/>
            <a:ext cx="3089741" cy="317150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1F755-C7AF-4C50-8CA8-828612A76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EDE175-E818-477C-A3F6-7DD65C126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D0B8E3-DB91-440B-818F-71E4248BB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69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5EB7D6-B8CB-49E3-874F-2255BEE82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279" y="647701"/>
            <a:ext cx="7968922" cy="11470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EEAC5-A8AB-4FE8-A270-D70F7DED4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9279" y="2095500"/>
            <a:ext cx="7965641" cy="3848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6506C-52BF-4C05-AD31-7C08B80151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9278" y="6332539"/>
            <a:ext cx="2254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 b="1" spc="75" baseline="0">
                <a:solidFill>
                  <a:schemeClr val="tx1"/>
                </a:solidFill>
              </a:defRPr>
            </a:lvl1pPr>
          </a:lstStyle>
          <a:p>
            <a:fld id="{D341B595-366B-43E2-A22E-EA6A78C03F06}" type="datetimeFigureOut">
              <a:rPr lang="en-US" smtClean="0"/>
              <a:t>1/28/25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34630-6C67-4A40-A499-CB025B2438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25627" y="6332539"/>
            <a:ext cx="26290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 b="1" spc="75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4E14B-0EE8-4015-809C-DD36B5459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3560" y="6332539"/>
            <a:ext cx="4048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 b="1" spc="75" baseline="0">
                <a:solidFill>
                  <a:schemeClr val="tx1"/>
                </a:solidFill>
              </a:defRPr>
            </a:lvl1pPr>
          </a:lstStyle>
          <a:p>
            <a:fld id="{4BA915EE-10CB-4CF1-8569-6154455DA5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06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7" r:id="rId6"/>
    <p:sldLayoutId id="2147483782" r:id="rId7"/>
    <p:sldLayoutId id="2147483783" r:id="rId8"/>
    <p:sldLayoutId id="2147483784" r:id="rId9"/>
    <p:sldLayoutId id="2147483786" r:id="rId10"/>
    <p:sldLayoutId id="2147483785" r:id="rId11"/>
  </p:sldLayoutIdLst>
  <p:txStyles>
    <p:titleStyle>
      <a:lvl1pPr algn="l" defTabSz="685800" rtl="0" eaLnBrk="1" latinLnBrk="0" hangingPunct="1">
        <a:lnSpc>
          <a:spcPct val="120000"/>
        </a:lnSpc>
        <a:spcBef>
          <a:spcPct val="0"/>
        </a:spcBef>
        <a:buNone/>
        <a:defRPr sz="2700" kern="1200" cap="all" spc="225" baseline="0">
          <a:solidFill>
            <a:srgbClr val="FFFFFF"/>
          </a:solidFill>
          <a:highlight>
            <a:srgbClr val="000000"/>
          </a:highlight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tx1"/>
        </a:buClr>
        <a:buSzPct val="75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tx1"/>
        </a:buClr>
        <a:buSzPct val="7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tx1"/>
        </a:buClr>
        <a:buSzPct val="7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tx1"/>
        </a:buClr>
        <a:buSzPct val="7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D7ED8913-0295-4A95-B0E8-D143E80D7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BFE4FE13-E15B-9619-9F9D-36AB77CED41E}"/>
              </a:ext>
            </a:extLst>
          </p:cNvPr>
          <p:cNvSpPr txBox="1">
            <a:spLocks/>
          </p:cNvSpPr>
          <p:nvPr/>
        </p:nvSpPr>
        <p:spPr>
          <a:xfrm>
            <a:off x="188257" y="2342159"/>
            <a:ext cx="5844463" cy="36752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120000"/>
              </a:lnSpc>
              <a:spcBef>
                <a:spcPts val="750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dirty="0">
                <a:latin typeface="GT Pressura Mono Light Light"/>
                <a:cs typeface="GT Pressura Mono Light Light"/>
              </a:rPr>
              <a:t>Body copy here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0400C1E0-F8A7-DE17-0169-E150E99EAA94}"/>
              </a:ext>
            </a:extLst>
          </p:cNvPr>
          <p:cNvSpPr txBox="1">
            <a:spLocks/>
          </p:cNvSpPr>
          <p:nvPr/>
        </p:nvSpPr>
        <p:spPr>
          <a:xfrm>
            <a:off x="6156894" y="2342159"/>
            <a:ext cx="2574512" cy="3248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TITLE HERE</a:t>
            </a:r>
            <a:b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</a:b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BULLET POINTS AND COPY HERE</a:t>
            </a:r>
          </a:p>
          <a:p>
            <a:pPr algn="l"/>
            <a:endParaRPr lang="en-US" sz="1000" dirty="0">
              <a:solidFill>
                <a:schemeClr val="tx1"/>
              </a:solidFill>
              <a:latin typeface="GT Pressura Mono Light Light"/>
              <a:cs typeface="GT Pressura Mono Light Light"/>
            </a:endParaRP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TITLE HERE</a:t>
            </a:r>
            <a:b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</a:b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BULLET POINTS AND COPY HERE</a:t>
            </a:r>
          </a:p>
          <a:p>
            <a:pPr algn="l"/>
            <a:endParaRPr lang="en-US" sz="1000" dirty="0">
              <a:solidFill>
                <a:schemeClr val="tx1"/>
              </a:solidFill>
              <a:latin typeface="GT Pressura Mono Light Light"/>
              <a:cs typeface="GT Pressura Mono Light Light"/>
            </a:endParaRP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TITLE HERE</a:t>
            </a:r>
            <a:b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</a:b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BULLET POINTS AND COPY HERE</a:t>
            </a:r>
          </a:p>
          <a:p>
            <a:pPr algn="l"/>
            <a:endParaRPr lang="en-US" sz="1000" dirty="0">
              <a:solidFill>
                <a:schemeClr val="tx1"/>
              </a:solidFill>
              <a:latin typeface="GT Pressura Mono Light Light"/>
              <a:cs typeface="GT Pressura Mono Light Light"/>
            </a:endParaRPr>
          </a:p>
          <a:p>
            <a:pPr algn="l"/>
            <a:endParaRPr lang="en-US" sz="1000" dirty="0">
              <a:solidFill>
                <a:schemeClr val="tx1"/>
              </a:solidFill>
              <a:latin typeface="GT Pressura Mono Light Light"/>
              <a:cs typeface="GT Pressura Mono Light Light"/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A76D135F-4E89-45C4-97DF-1BD79209FD89}"/>
              </a:ext>
            </a:extLst>
          </p:cNvPr>
          <p:cNvSpPr txBox="1">
            <a:spLocks/>
          </p:cNvSpPr>
          <p:nvPr/>
        </p:nvSpPr>
        <p:spPr>
          <a:xfrm>
            <a:off x="188256" y="1691065"/>
            <a:ext cx="5844463" cy="4359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120000"/>
              </a:lnSpc>
              <a:spcBef>
                <a:spcPts val="750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latin typeface="GT Pressura Mono Light Light"/>
                <a:cs typeface="GT Pressura Mono Light Light"/>
              </a:rPr>
              <a:t>TITLE TEXT HERE</a:t>
            </a:r>
          </a:p>
        </p:txBody>
      </p:sp>
    </p:spTree>
    <p:extLst>
      <p:ext uri="{BB962C8B-B14F-4D97-AF65-F5344CB8AC3E}">
        <p14:creationId xmlns:p14="http://schemas.microsoft.com/office/powerpoint/2010/main" val="2505909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8FB58332-0CA8-71BC-9C32-6A728B645FB2}"/>
              </a:ext>
            </a:extLst>
          </p:cNvPr>
          <p:cNvSpPr txBox="1">
            <a:spLocks/>
          </p:cNvSpPr>
          <p:nvPr/>
        </p:nvSpPr>
        <p:spPr>
          <a:xfrm>
            <a:off x="188257" y="2342159"/>
            <a:ext cx="5844463" cy="36752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120000"/>
              </a:lnSpc>
              <a:spcBef>
                <a:spcPts val="750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dirty="0">
                <a:latin typeface="GT Pressura Mono Light Light"/>
                <a:cs typeface="GT Pressura Mono Light Light"/>
              </a:rPr>
              <a:t>Body copy here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76B2CBF-0508-07FF-A5D0-BC23EF309E38}"/>
              </a:ext>
            </a:extLst>
          </p:cNvPr>
          <p:cNvSpPr txBox="1">
            <a:spLocks/>
          </p:cNvSpPr>
          <p:nvPr/>
        </p:nvSpPr>
        <p:spPr>
          <a:xfrm>
            <a:off x="6156894" y="2342159"/>
            <a:ext cx="2574512" cy="3248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TITLE HERE</a:t>
            </a:r>
            <a:b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</a:b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BULLET POINTS AND COPY HERE</a:t>
            </a:r>
          </a:p>
          <a:p>
            <a:pPr algn="l"/>
            <a:endParaRPr lang="en-US" sz="1000" dirty="0">
              <a:solidFill>
                <a:schemeClr val="tx1"/>
              </a:solidFill>
              <a:latin typeface="GT Pressura Mono Light Light"/>
              <a:cs typeface="GT Pressura Mono Light Light"/>
            </a:endParaRP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TITLE HERE</a:t>
            </a:r>
            <a:b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</a:b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BULLET POINTS AND COPY HERE</a:t>
            </a:r>
          </a:p>
          <a:p>
            <a:pPr algn="l"/>
            <a:endParaRPr lang="en-US" sz="1000" dirty="0">
              <a:solidFill>
                <a:schemeClr val="tx1"/>
              </a:solidFill>
              <a:latin typeface="GT Pressura Mono Light Light"/>
              <a:cs typeface="GT Pressura Mono Light Light"/>
            </a:endParaRP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TITLE HERE</a:t>
            </a:r>
            <a:b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</a:b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BULLET POINTS AND COPY HERE</a:t>
            </a:r>
          </a:p>
          <a:p>
            <a:pPr algn="l"/>
            <a:endParaRPr lang="en-US" sz="1000" dirty="0">
              <a:solidFill>
                <a:schemeClr val="tx1"/>
              </a:solidFill>
              <a:latin typeface="GT Pressura Mono Light Light"/>
              <a:cs typeface="GT Pressura Mono Light Light"/>
            </a:endParaRPr>
          </a:p>
          <a:p>
            <a:pPr algn="l"/>
            <a:endParaRPr lang="en-US" sz="1000" dirty="0">
              <a:solidFill>
                <a:schemeClr val="tx1"/>
              </a:solidFill>
              <a:latin typeface="GT Pressura Mono Light Light"/>
              <a:cs typeface="GT Pressura Mono Light Ligh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567A3D-506C-C559-3B66-E33208D608A8}"/>
              </a:ext>
            </a:extLst>
          </p:cNvPr>
          <p:cNvSpPr txBox="1">
            <a:spLocks/>
          </p:cNvSpPr>
          <p:nvPr/>
        </p:nvSpPr>
        <p:spPr>
          <a:xfrm>
            <a:off x="188256" y="1691065"/>
            <a:ext cx="5844463" cy="4359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120000"/>
              </a:lnSpc>
              <a:spcBef>
                <a:spcPts val="750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latin typeface="GT Pressura Mono Light Light"/>
                <a:cs typeface="GT Pressura Mono Light Light"/>
              </a:rPr>
              <a:t>TITLE TEXT HERE</a:t>
            </a:r>
          </a:p>
        </p:txBody>
      </p:sp>
    </p:spTree>
    <p:extLst>
      <p:ext uri="{BB962C8B-B14F-4D97-AF65-F5344CB8AC3E}">
        <p14:creationId xmlns:p14="http://schemas.microsoft.com/office/powerpoint/2010/main" val="4243058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FD9DDAAA-A883-B00E-86DA-188D6E8390D3}"/>
              </a:ext>
            </a:extLst>
          </p:cNvPr>
          <p:cNvSpPr txBox="1">
            <a:spLocks/>
          </p:cNvSpPr>
          <p:nvPr/>
        </p:nvSpPr>
        <p:spPr>
          <a:xfrm>
            <a:off x="6156894" y="2342159"/>
            <a:ext cx="2574512" cy="3248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TITLE HERE</a:t>
            </a:r>
            <a:b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</a:b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BULLET POINTS AND COPY HERE</a:t>
            </a:r>
          </a:p>
          <a:p>
            <a:pPr algn="l"/>
            <a:endParaRPr lang="en-US" sz="1000" dirty="0">
              <a:solidFill>
                <a:schemeClr val="tx1"/>
              </a:solidFill>
              <a:latin typeface="GT Pressura Mono Light Light"/>
              <a:cs typeface="GT Pressura Mono Light Light"/>
            </a:endParaRP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TITLE HERE</a:t>
            </a:r>
            <a:b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</a:b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BULLET POINTS AND COPY HERE</a:t>
            </a:r>
          </a:p>
          <a:p>
            <a:pPr algn="l"/>
            <a:endParaRPr lang="en-US" sz="1000" dirty="0">
              <a:solidFill>
                <a:schemeClr val="tx1"/>
              </a:solidFill>
              <a:latin typeface="GT Pressura Mono Light Light"/>
              <a:cs typeface="GT Pressura Mono Light Light"/>
            </a:endParaRP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TITLE HERE</a:t>
            </a:r>
            <a:b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</a:b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 Light"/>
                <a:cs typeface="GT Pressura Mono Light Light"/>
              </a:rPr>
              <a:t>BULLET POINTS AND COPY HERE</a:t>
            </a:r>
          </a:p>
          <a:p>
            <a:pPr algn="l"/>
            <a:endParaRPr lang="en-US" sz="1000" dirty="0">
              <a:solidFill>
                <a:schemeClr val="tx1"/>
              </a:solidFill>
              <a:latin typeface="GT Pressura Mono Light Light"/>
              <a:cs typeface="GT Pressura Mono Light Light"/>
            </a:endParaRPr>
          </a:p>
          <a:p>
            <a:pPr algn="l"/>
            <a:endParaRPr lang="en-US" sz="1000" dirty="0">
              <a:solidFill>
                <a:schemeClr val="tx1"/>
              </a:solidFill>
              <a:latin typeface="GT Pressura Mono Light Light"/>
              <a:cs typeface="GT Pressura Mono Light Light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8C921BB-03FB-92AE-CD17-157153CFD4DD}"/>
              </a:ext>
            </a:extLst>
          </p:cNvPr>
          <p:cNvSpPr txBox="1">
            <a:spLocks/>
          </p:cNvSpPr>
          <p:nvPr/>
        </p:nvSpPr>
        <p:spPr>
          <a:xfrm>
            <a:off x="188257" y="2342159"/>
            <a:ext cx="5844463" cy="36752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120000"/>
              </a:lnSpc>
              <a:spcBef>
                <a:spcPts val="750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dirty="0">
                <a:latin typeface="GT Pressura Mono Light Light"/>
                <a:cs typeface="GT Pressura Mono Light Light"/>
              </a:rPr>
              <a:t>Body copy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25A7F2-C77B-A3A4-56A1-5DCCF5C0F06D}"/>
              </a:ext>
            </a:extLst>
          </p:cNvPr>
          <p:cNvSpPr txBox="1">
            <a:spLocks/>
          </p:cNvSpPr>
          <p:nvPr/>
        </p:nvSpPr>
        <p:spPr>
          <a:xfrm>
            <a:off x="188256" y="1691065"/>
            <a:ext cx="5844463" cy="4359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120000"/>
              </a:lnSpc>
              <a:spcBef>
                <a:spcPts val="750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latin typeface="GT Pressura Mono Light Light"/>
                <a:cs typeface="GT Pressura Mono Light Light"/>
              </a:rPr>
              <a:t>TITLE TEXT HERE</a:t>
            </a:r>
          </a:p>
        </p:txBody>
      </p:sp>
    </p:spTree>
    <p:extLst>
      <p:ext uri="{BB962C8B-B14F-4D97-AF65-F5344CB8AC3E}">
        <p14:creationId xmlns:p14="http://schemas.microsoft.com/office/powerpoint/2010/main" val="3301455082"/>
      </p:ext>
    </p:extLst>
  </p:cSld>
  <p:clrMapOvr>
    <a:masterClrMapping/>
  </p:clrMapOvr>
</p:sld>
</file>

<file path=ppt/theme/theme1.xml><?xml version="1.0" encoding="utf-8"?>
<a:theme xmlns:a="http://schemas.openxmlformats.org/drawingml/2006/main" name="CitationVTI">
  <a:themeElements>
    <a:clrScheme name="Citation">
      <a:dk1>
        <a:sysClr val="windowText" lastClr="000000"/>
      </a:dk1>
      <a:lt1>
        <a:sysClr val="window" lastClr="FFFFFF"/>
      </a:lt1>
      <a:dk2>
        <a:srgbClr val="01375D"/>
      </a:dk2>
      <a:lt2>
        <a:srgbClr val="F3F2EF"/>
      </a:lt2>
      <a:accent1>
        <a:srgbClr val="29A3D2"/>
      </a:accent1>
      <a:accent2>
        <a:srgbClr val="0669AC"/>
      </a:accent2>
      <a:accent3>
        <a:srgbClr val="FD891C"/>
      </a:accent3>
      <a:accent4>
        <a:srgbClr val="FD6927"/>
      </a:accent4>
      <a:accent5>
        <a:srgbClr val="F95131"/>
      </a:accent5>
      <a:accent6>
        <a:srgbClr val="CE5FAE"/>
      </a:accent6>
      <a:hlink>
        <a:srgbClr val="0F8EC1"/>
      </a:hlink>
      <a:folHlink>
        <a:srgbClr val="DC6400"/>
      </a:folHlink>
    </a:clrScheme>
    <a:fontScheme name="Grandview">
      <a:majorFont>
        <a:latin typeface="Grandview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tationVTI" id="{4899D957-8B31-4AB5-A19D-CB0353FFB667}" vid="{430294D6-2412-4BD3-B567-F0976EA4931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207</Words>
  <Application>Microsoft Macintosh PowerPoint</Application>
  <PresentationFormat>Affichage à l'écran (4:3)</PresentationFormat>
  <Paragraphs>39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9" baseType="lpstr">
      <vt:lpstr>Arial</vt:lpstr>
      <vt:lpstr>Grandview</vt:lpstr>
      <vt:lpstr>Grandview Display</vt:lpstr>
      <vt:lpstr>GT Pressura Mono Light Light</vt:lpstr>
      <vt:lpstr>GT Pressura Mono Regular</vt:lpstr>
      <vt:lpstr>CitationVTI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Benjamin Danois</dc:creator>
  <cp:lastModifiedBy>Benjamin Danois</cp:lastModifiedBy>
  <cp:revision>4</cp:revision>
  <dcterms:created xsi:type="dcterms:W3CDTF">2025-01-28T10:47:40Z</dcterms:created>
  <dcterms:modified xsi:type="dcterms:W3CDTF">2025-01-28T11:24:11Z</dcterms:modified>
</cp:coreProperties>
</file>