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2"/>
    <p:restoredTop sz="94693"/>
  </p:normalViewPr>
  <p:slideViewPr>
    <p:cSldViewPr snapToGrid="0" snapToObjects="1">
      <p:cViewPr varScale="1">
        <p:scale>
          <a:sx n="192" d="100"/>
          <a:sy n="192" d="100"/>
        </p:scale>
        <p:origin x="1120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52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45FB13-C6E1-D943-81A7-7B2FB74C4A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1E7A2-09C9-234D-883B-63C8A549C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3C30-255E-A24C-B5DB-3CABAC8F1330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C117-7870-E541-8BBD-9FF7F66A91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CEC18-411D-5B4C-8DC8-FD2AFBAFA9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BD77-17EB-6445-AD2B-EEDCEB0E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1965-3284-0544-ABE5-AB2250C2C53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72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0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rgbClr val="C8951B"/>
                </a:solidFill>
                <a:latin typeface="GT Pressura Mono Regular"/>
                <a:cs typeface="GT Pressura Mono Regular"/>
              </a:rPr>
              <a:t>•</a:t>
            </a: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93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144</Words>
  <Application>Microsoft Macintosh PowerPoint</Application>
  <PresentationFormat>A4 Paper (210x297 mm)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GT Pressura Mono Light</vt:lpstr>
      <vt:lpstr>GT Pressura Mono Regular</vt:lpstr>
      <vt:lpstr>Office Theme</vt:lpstr>
      <vt:lpstr>TITLE TEXT HERE</vt:lpstr>
      <vt:lpstr>TITLE TEXT HERE</vt:lpstr>
      <vt:lpstr>TITLE TEXT HERE</vt:lpstr>
    </vt:vector>
  </TitlesOfParts>
  <Company>Purpose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HERE</dc:title>
  <dc:creator>Stuart Youngs</dc:creator>
  <cp:lastModifiedBy>Robert Wood</cp:lastModifiedBy>
  <cp:revision>9</cp:revision>
  <dcterms:created xsi:type="dcterms:W3CDTF">2018-01-21T15:39:16Z</dcterms:created>
  <dcterms:modified xsi:type="dcterms:W3CDTF">2022-10-18T13:56:59Z</dcterms:modified>
</cp:coreProperties>
</file>