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</p:sldIdLst>
  <p:sldSz cx="10287000" cy="6858000" type="35mm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26"/>
    <p:restoredTop sz="94718"/>
  </p:normalViewPr>
  <p:slideViewPr>
    <p:cSldViewPr snapToGrid="0">
      <p:cViewPr varScale="1">
        <p:scale>
          <a:sx n="109" d="100"/>
          <a:sy n="109" d="100"/>
        </p:scale>
        <p:origin x="192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122363"/>
            <a:ext cx="874395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3602038"/>
            <a:ext cx="77152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3A206-3431-2842-9126-94AD9D3A5F6C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604D-844D-C147-98B6-9C790E6F9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7243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3A206-3431-2842-9126-94AD9D3A5F6C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604D-844D-C147-98B6-9C790E6F9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1633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365125"/>
            <a:ext cx="2218134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365125"/>
            <a:ext cx="6525816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3A206-3431-2842-9126-94AD9D3A5F6C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604D-844D-C147-98B6-9C790E6F9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3437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3A206-3431-2842-9126-94AD9D3A5F6C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604D-844D-C147-98B6-9C790E6F9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370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1709740"/>
            <a:ext cx="887253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4589465"/>
            <a:ext cx="887253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3A206-3431-2842-9126-94AD9D3A5F6C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604D-844D-C147-98B6-9C790E6F9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9695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1825625"/>
            <a:ext cx="4371975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1825625"/>
            <a:ext cx="4371975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3A206-3431-2842-9126-94AD9D3A5F6C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604D-844D-C147-98B6-9C790E6F9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5555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365126"/>
            <a:ext cx="8872538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1681163"/>
            <a:ext cx="435188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2505075"/>
            <a:ext cx="4351883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1681163"/>
            <a:ext cx="437331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2505075"/>
            <a:ext cx="4373315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3A206-3431-2842-9126-94AD9D3A5F6C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604D-844D-C147-98B6-9C790E6F9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5037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3A206-3431-2842-9126-94AD9D3A5F6C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604D-844D-C147-98B6-9C790E6F9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5623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3A206-3431-2842-9126-94AD9D3A5F6C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604D-844D-C147-98B6-9C790E6F9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4953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457200"/>
            <a:ext cx="33178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987426"/>
            <a:ext cx="520779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2057400"/>
            <a:ext cx="33178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3A206-3431-2842-9126-94AD9D3A5F6C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604D-844D-C147-98B6-9C790E6F9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4242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457200"/>
            <a:ext cx="33178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987426"/>
            <a:ext cx="5207794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2057400"/>
            <a:ext cx="33178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3A206-3431-2842-9126-94AD9D3A5F6C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604D-844D-C147-98B6-9C790E6F9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133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365126"/>
            <a:ext cx="887253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1825625"/>
            <a:ext cx="887253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6356352"/>
            <a:ext cx="2314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03A206-3431-2842-9126-94AD9D3A5F6C}" type="datetimeFigureOut">
              <a:rPr lang="fr-FR" smtClean="0"/>
              <a:t>06/11/2025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6356352"/>
            <a:ext cx="34718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6356352"/>
            <a:ext cx="2314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3A604D-844D-C147-98B6-9C790E6F9F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4164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8077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2608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7276B2-F17A-2D94-1B71-D0768E230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86529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Macintosh PowerPoint</Application>
  <PresentationFormat>Diapositives 35 mm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Benjamin Danois</dc:creator>
  <cp:lastModifiedBy>Benjamin Danois</cp:lastModifiedBy>
  <cp:revision>3</cp:revision>
  <dcterms:created xsi:type="dcterms:W3CDTF">2025-10-21T11:54:20Z</dcterms:created>
  <dcterms:modified xsi:type="dcterms:W3CDTF">2025-11-06T15:29:42Z</dcterms:modified>
</cp:coreProperties>
</file>